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38.xml"/>
  <Override ContentType="application/vnd.openxmlformats-officedocument.presentationml.slideLayout+xml" PartName="/ppt/slideLayouts/slideLayout42.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9.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4.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92" r:id="rId4"/>
    <p:sldMasterId id="2147483693" r:id="rId5"/>
    <p:sldMasterId id="2147483694" r:id="rId6"/>
    <p:sldMasterId id="2147483695"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y="5143500" cx="9144000"/>
  <p:notesSz cx="6858000" cy="9144000"/>
  <p:embeddedFontLst>
    <p:embeddedFont>
      <p:font typeface="Roboto"/>
      <p:regular r:id="rId61"/>
      <p:bold r:id="rId62"/>
      <p:italic r:id="rId63"/>
      <p:boldItalic r:id="rId64"/>
    </p:embeddedFont>
    <p:embeddedFont>
      <p:font typeface="Montserrat"/>
      <p:regular r:id="rId65"/>
      <p:bold r:id="rId66"/>
      <p:italic r:id="rId67"/>
      <p:boldItalic r:id="rId68"/>
    </p:embeddedFont>
    <p:embeddedFont>
      <p:font typeface="Montserrat Medium"/>
      <p:regular r:id="rId69"/>
      <p:bold r:id="rId70"/>
      <p:italic r:id="rId71"/>
      <p:boldItalic r:id="rId72"/>
    </p:embeddedFont>
    <p:embeddedFont>
      <p:font typeface="Lora"/>
      <p:regular r:id="rId73"/>
      <p:bold r:id="rId74"/>
      <p:italic r:id="rId75"/>
      <p:boldItalic r:id="rId76"/>
    </p:embeddedFont>
    <p:embeddedFont>
      <p:font typeface="Helvetica Neue"/>
      <p:regular r:id="rId77"/>
      <p:bold r:id="rId78"/>
      <p:italic r:id="rId79"/>
      <p:boldItalic r:id="rId80"/>
    </p:embeddedFont>
    <p:embeddedFont>
      <p:font typeface="Helvetica Neue Light"/>
      <p:regular r:id="rId81"/>
      <p:bold r:id="rId82"/>
      <p:italic r:id="rId83"/>
      <p:boldItalic r:id="rId84"/>
    </p:embeddedFont>
    <p:embeddedFont>
      <p:font typeface="Source Sans Pro"/>
      <p:regular r:id="rId85"/>
      <p:bold r:id="rId86"/>
      <p:italic r:id="rId87"/>
      <p:boldItalic r:id="rId8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84" Type="http://schemas.openxmlformats.org/officeDocument/2006/relationships/font" Target="fonts/HelveticaNeueLight-boldItalic.fntdata"/><Relationship Id="rId83" Type="http://schemas.openxmlformats.org/officeDocument/2006/relationships/font" Target="fonts/HelveticaNeueLight-italic.fntdata"/><Relationship Id="rId42" Type="http://schemas.openxmlformats.org/officeDocument/2006/relationships/slide" Target="slides/slide34.xml"/><Relationship Id="rId86" Type="http://schemas.openxmlformats.org/officeDocument/2006/relationships/font" Target="fonts/SourceSansPro-bold.fntdata"/><Relationship Id="rId41" Type="http://schemas.openxmlformats.org/officeDocument/2006/relationships/slide" Target="slides/slide33.xml"/><Relationship Id="rId85" Type="http://schemas.openxmlformats.org/officeDocument/2006/relationships/font" Target="fonts/SourceSansPro-regular.fntdata"/><Relationship Id="rId44" Type="http://schemas.openxmlformats.org/officeDocument/2006/relationships/slide" Target="slides/slide36.xml"/><Relationship Id="rId88" Type="http://schemas.openxmlformats.org/officeDocument/2006/relationships/font" Target="fonts/SourceSansPro-boldItalic.fntdata"/><Relationship Id="rId43" Type="http://schemas.openxmlformats.org/officeDocument/2006/relationships/slide" Target="slides/slide35.xml"/><Relationship Id="rId87" Type="http://schemas.openxmlformats.org/officeDocument/2006/relationships/font" Target="fonts/SourceSansPro-italic.fntdata"/><Relationship Id="rId46" Type="http://schemas.openxmlformats.org/officeDocument/2006/relationships/slide" Target="slides/slide38.xml"/><Relationship Id="rId45" Type="http://schemas.openxmlformats.org/officeDocument/2006/relationships/slide" Target="slides/slide37.xml"/><Relationship Id="rId80" Type="http://schemas.openxmlformats.org/officeDocument/2006/relationships/font" Target="fonts/HelveticaNeue-boldItalic.fntdata"/><Relationship Id="rId82" Type="http://schemas.openxmlformats.org/officeDocument/2006/relationships/font" Target="fonts/HelveticaNeueLight-bold.fntdata"/><Relationship Id="rId81" Type="http://schemas.openxmlformats.org/officeDocument/2006/relationships/font" Target="fonts/HelveticaNeueLight-regular.fntdata"/><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Lora-regular.fntdata"/><Relationship Id="rId72" Type="http://schemas.openxmlformats.org/officeDocument/2006/relationships/font" Target="fonts/MontserratMedium-boldItalic.fntdata"/><Relationship Id="rId31" Type="http://schemas.openxmlformats.org/officeDocument/2006/relationships/slide" Target="slides/slide23.xml"/><Relationship Id="rId75" Type="http://schemas.openxmlformats.org/officeDocument/2006/relationships/font" Target="fonts/Lora-italic.fntdata"/><Relationship Id="rId30" Type="http://schemas.openxmlformats.org/officeDocument/2006/relationships/slide" Target="slides/slide22.xml"/><Relationship Id="rId74" Type="http://schemas.openxmlformats.org/officeDocument/2006/relationships/font" Target="fonts/Lora-bold.fntdata"/><Relationship Id="rId33" Type="http://schemas.openxmlformats.org/officeDocument/2006/relationships/slide" Target="slides/slide25.xml"/><Relationship Id="rId77" Type="http://schemas.openxmlformats.org/officeDocument/2006/relationships/font" Target="fonts/HelveticaNeue-regular.fntdata"/><Relationship Id="rId32" Type="http://schemas.openxmlformats.org/officeDocument/2006/relationships/slide" Target="slides/slide24.xml"/><Relationship Id="rId76" Type="http://schemas.openxmlformats.org/officeDocument/2006/relationships/font" Target="fonts/Lora-boldItalic.fntdata"/><Relationship Id="rId35" Type="http://schemas.openxmlformats.org/officeDocument/2006/relationships/slide" Target="slides/slide27.xml"/><Relationship Id="rId79" Type="http://schemas.openxmlformats.org/officeDocument/2006/relationships/font" Target="fonts/HelveticaNeue-italic.fntdata"/><Relationship Id="rId34" Type="http://schemas.openxmlformats.org/officeDocument/2006/relationships/slide" Target="slides/slide26.xml"/><Relationship Id="rId78" Type="http://schemas.openxmlformats.org/officeDocument/2006/relationships/font" Target="fonts/HelveticaNeue-bold.fntdata"/><Relationship Id="rId71" Type="http://schemas.openxmlformats.org/officeDocument/2006/relationships/font" Target="fonts/MontserratMedium-italic.fntdata"/><Relationship Id="rId70" Type="http://schemas.openxmlformats.org/officeDocument/2006/relationships/font" Target="fonts/MontserratMedium-bold.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Roboto-bold.fntdata"/><Relationship Id="rId61" Type="http://schemas.openxmlformats.org/officeDocument/2006/relationships/font" Target="fonts/Roboto-regular.fntdata"/><Relationship Id="rId20" Type="http://schemas.openxmlformats.org/officeDocument/2006/relationships/slide" Target="slides/slide12.xml"/><Relationship Id="rId64" Type="http://schemas.openxmlformats.org/officeDocument/2006/relationships/font" Target="fonts/Roboto-boldItalic.fntdata"/><Relationship Id="rId63" Type="http://schemas.openxmlformats.org/officeDocument/2006/relationships/font" Target="fonts/Roboto-italic.fntdata"/><Relationship Id="rId22" Type="http://schemas.openxmlformats.org/officeDocument/2006/relationships/slide" Target="slides/slide14.xml"/><Relationship Id="rId66" Type="http://schemas.openxmlformats.org/officeDocument/2006/relationships/font" Target="fonts/Montserrat-bold.fntdata"/><Relationship Id="rId21" Type="http://schemas.openxmlformats.org/officeDocument/2006/relationships/slide" Target="slides/slide13.xml"/><Relationship Id="rId65" Type="http://schemas.openxmlformats.org/officeDocument/2006/relationships/font" Target="fonts/Montserrat-regular.fntdata"/><Relationship Id="rId24" Type="http://schemas.openxmlformats.org/officeDocument/2006/relationships/slide" Target="slides/slide16.xml"/><Relationship Id="rId68" Type="http://schemas.openxmlformats.org/officeDocument/2006/relationships/font" Target="fonts/Montserrat-boldItalic.fntdata"/><Relationship Id="rId23" Type="http://schemas.openxmlformats.org/officeDocument/2006/relationships/slide" Target="slides/slide15.xml"/><Relationship Id="rId67" Type="http://schemas.openxmlformats.org/officeDocument/2006/relationships/font" Target="fonts/Montserrat-italic.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MontserratMedium-regular.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w3.org/TR/WCAG21/#dfn-large-scale"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g47821eb809_2_19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01" name="Google Shape;201;g47821eb809_2_19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Thanks for coming!</a:t>
            </a:r>
            <a:endParaRPr/>
          </a:p>
          <a:p>
            <a:pPr indent="-298450" lvl="0" marL="457200" rtl="0" algn="l">
              <a:spcBef>
                <a:spcPts val="0"/>
              </a:spcBef>
              <a:spcAft>
                <a:spcPts val="0"/>
              </a:spcAft>
              <a:buSzPts val="1100"/>
              <a:buChar char="-"/>
            </a:pPr>
            <a:r>
              <a:rPr lang="en"/>
              <a:t>Session is aimed at the crossroad of 3 topics:</a:t>
            </a:r>
            <a:endParaRPr/>
          </a:p>
          <a:p>
            <a:pPr indent="0" lvl="0" marL="0" rtl="0" algn="l">
              <a:spcBef>
                <a:spcPts val="0"/>
              </a:spcBef>
              <a:spcAft>
                <a:spcPts val="0"/>
              </a:spcAft>
              <a:buNone/>
            </a:pPr>
            <a:r>
              <a:rPr lang="en"/>
              <a:t>Amy Deschenes (pronounced “deshayn”) – accessibility</a:t>
            </a:r>
            <a:endParaRPr/>
          </a:p>
          <a:p>
            <a:pPr indent="0" lvl="0" marL="0" rtl="0" algn="l">
              <a:spcBef>
                <a:spcPts val="0"/>
              </a:spcBef>
              <a:spcAft>
                <a:spcPts val="0"/>
              </a:spcAft>
              <a:buNone/>
            </a:pPr>
            <a:r>
              <a:rPr lang="en"/>
              <a:t>Kerry Foley – peer learning</a:t>
            </a:r>
            <a:endParaRPr/>
          </a:p>
          <a:p>
            <a:pPr indent="0" lvl="0" marL="0" rtl="0" algn="l">
              <a:spcBef>
                <a:spcPts val="0"/>
              </a:spcBef>
              <a:spcAft>
                <a:spcPts val="0"/>
              </a:spcAft>
              <a:buNone/>
            </a:pPr>
            <a:r>
              <a:rPr lang="en"/>
              <a:t>Gabe Abrams – tools</a:t>
            </a:r>
            <a:endParaRPr/>
          </a:p>
          <a:p>
            <a:pPr indent="-298450" lvl="0" marL="457200" rtl="0" algn="l">
              <a:spcBef>
                <a:spcPts val="0"/>
              </a:spcBef>
              <a:spcAft>
                <a:spcPts val="0"/>
              </a:spcAft>
              <a:buSzPts val="1100"/>
              <a:buChar char="-"/>
            </a:pPr>
            <a:r>
              <a:rPr lang="en"/>
              <a:t>In the spirit of peer learning, I learned a LOT from these two. Together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1" name="Shape 261"/>
        <p:cNvGrpSpPr/>
        <p:nvPr/>
      </p:nvGrpSpPr>
      <p:grpSpPr>
        <a:xfrm>
          <a:off x="0" y="0"/>
          <a:ext cx="0" cy="0"/>
          <a:chOff x="0" y="0"/>
          <a:chExt cx="0" cy="0"/>
        </a:xfrm>
      </p:grpSpPr>
      <p:sp>
        <p:nvSpPr>
          <p:cNvPr id="262" name="Google Shape;262;g478593230f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3" name="Google Shape;263;g478593230f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AMY</a:t>
            </a:r>
            <a:endParaRPr b="1"/>
          </a:p>
          <a:p>
            <a:pPr indent="0" lvl="0" marL="0" rtl="0" algn="l">
              <a:spcBef>
                <a:spcPts val="0"/>
              </a:spcBef>
              <a:spcAft>
                <a:spcPts val="0"/>
              </a:spcAft>
              <a:buNone/>
            </a:pPr>
            <a:r>
              <a:rPr lang="en"/>
              <a:t>To put things in a larger perspective, a</a:t>
            </a:r>
            <a:r>
              <a:rPr lang="en"/>
              <a:t>ccording to the U.S. census bureau. It’s important to remember that disabilities can be temporary. These disabilities fall under four broad categories: visual, hearing, cognitive, and mobility.</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6" name="Shape 266"/>
        <p:cNvGrpSpPr/>
        <p:nvPr/>
      </p:nvGrpSpPr>
      <p:grpSpPr>
        <a:xfrm>
          <a:off x="0" y="0"/>
          <a:ext cx="0" cy="0"/>
          <a:chOff x="0" y="0"/>
          <a:chExt cx="0" cy="0"/>
        </a:xfrm>
      </p:grpSpPr>
      <p:sp>
        <p:nvSpPr>
          <p:cNvPr id="267" name="Google Shape;267;g478593230f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8" name="Google Shape;268;g478593230f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60000"/>
              </a:lnSpc>
              <a:spcBef>
                <a:spcPts val="600"/>
              </a:spcBef>
              <a:spcAft>
                <a:spcPts val="0"/>
              </a:spcAft>
              <a:buNone/>
            </a:pPr>
            <a:r>
              <a:rPr b="1" lang="en" sz="1400">
                <a:solidFill>
                  <a:srgbClr val="222222"/>
                </a:solidFill>
                <a:latin typeface="Helvetica Neue"/>
                <a:ea typeface="Helvetica Neue"/>
                <a:cs typeface="Helvetica Neue"/>
                <a:sym typeface="Helvetica Neue"/>
              </a:rPr>
              <a:t>AMY</a:t>
            </a:r>
            <a:endParaRPr b="1" sz="1400">
              <a:solidFill>
                <a:srgbClr val="222222"/>
              </a:solidFill>
              <a:latin typeface="Helvetica Neue"/>
              <a:ea typeface="Helvetica Neue"/>
              <a:cs typeface="Helvetica Neue"/>
              <a:sym typeface="Helvetica Neue"/>
            </a:endParaRPr>
          </a:p>
          <a:p>
            <a:pPr indent="-317500" lvl="0" marL="457200" rtl="0" algn="l">
              <a:lnSpc>
                <a:spcPct val="160000"/>
              </a:lnSpc>
              <a:spcBef>
                <a:spcPts val="600"/>
              </a:spcBef>
              <a:spcAft>
                <a:spcPts val="0"/>
              </a:spcAft>
              <a:buClr>
                <a:srgbClr val="222222"/>
              </a:buClr>
              <a:buSzPts val="1400"/>
              <a:buFont typeface="Helvetica Neue"/>
              <a:buChar char="●"/>
            </a:pPr>
            <a:r>
              <a:rPr lang="en" sz="1400">
                <a:solidFill>
                  <a:srgbClr val="222222"/>
                </a:solidFill>
                <a:latin typeface="Helvetica Neue"/>
                <a:ea typeface="Helvetica Neue"/>
                <a:cs typeface="Helvetica Neue"/>
                <a:sym typeface="Helvetica Neue"/>
              </a:rPr>
              <a:t>Visual </a:t>
            </a:r>
            <a:r>
              <a:rPr i="1" lang="en" sz="1400">
                <a:solidFill>
                  <a:srgbClr val="222222"/>
                </a:solidFill>
                <a:latin typeface="Helvetica Neue"/>
                <a:ea typeface="Helvetica Neue"/>
                <a:cs typeface="Helvetica Neue"/>
                <a:sym typeface="Helvetica Neue"/>
              </a:rPr>
              <a:t>(blindness, low-vision, color blindness)</a:t>
            </a:r>
            <a:endParaRPr i="1" sz="1400">
              <a:solidFill>
                <a:srgbClr val="222222"/>
              </a:solidFill>
              <a:latin typeface="Helvetica Neue"/>
              <a:ea typeface="Helvetica Neue"/>
              <a:cs typeface="Helvetica Neue"/>
              <a:sym typeface="Helvetica Neue"/>
            </a:endParaRPr>
          </a:p>
          <a:p>
            <a:pPr indent="-317500" lvl="0" marL="457200" rtl="0" algn="l">
              <a:lnSpc>
                <a:spcPct val="160000"/>
              </a:lnSpc>
              <a:spcBef>
                <a:spcPts val="0"/>
              </a:spcBef>
              <a:spcAft>
                <a:spcPts val="0"/>
              </a:spcAft>
              <a:buClr>
                <a:srgbClr val="222222"/>
              </a:buClr>
              <a:buSzPts val="1400"/>
              <a:buFont typeface="Helvetica Neue"/>
              <a:buChar char="●"/>
            </a:pPr>
            <a:r>
              <a:rPr lang="en" sz="1400">
                <a:solidFill>
                  <a:srgbClr val="222222"/>
                </a:solidFill>
                <a:latin typeface="Helvetica Neue"/>
                <a:ea typeface="Helvetica Neue"/>
                <a:cs typeface="Helvetica Neue"/>
                <a:sym typeface="Helvetica Neue"/>
              </a:rPr>
              <a:t>Hearing </a:t>
            </a:r>
            <a:r>
              <a:rPr i="1" lang="en" sz="1400">
                <a:solidFill>
                  <a:srgbClr val="222222"/>
                </a:solidFill>
                <a:latin typeface="Helvetica Neue"/>
                <a:ea typeface="Helvetica Neue"/>
                <a:cs typeface="Helvetica Neue"/>
                <a:sym typeface="Helvetica Neue"/>
              </a:rPr>
              <a:t>(deafness, hard of hearing)</a:t>
            </a:r>
            <a:endParaRPr i="1" sz="1400">
              <a:solidFill>
                <a:srgbClr val="222222"/>
              </a:solidFill>
              <a:latin typeface="Helvetica Neue"/>
              <a:ea typeface="Helvetica Neue"/>
              <a:cs typeface="Helvetica Neue"/>
              <a:sym typeface="Helvetica Neue"/>
            </a:endParaRPr>
          </a:p>
          <a:p>
            <a:pPr indent="-317500" lvl="0" marL="457200" rtl="0" algn="l">
              <a:lnSpc>
                <a:spcPct val="160000"/>
              </a:lnSpc>
              <a:spcBef>
                <a:spcPts val="0"/>
              </a:spcBef>
              <a:spcAft>
                <a:spcPts val="0"/>
              </a:spcAft>
              <a:buClr>
                <a:srgbClr val="222222"/>
              </a:buClr>
              <a:buSzPts val="1400"/>
              <a:buFont typeface="Helvetica Neue"/>
              <a:buChar char="●"/>
            </a:pPr>
            <a:r>
              <a:rPr lang="en" sz="1400">
                <a:solidFill>
                  <a:srgbClr val="222222"/>
                </a:solidFill>
                <a:latin typeface="Helvetica Neue"/>
                <a:ea typeface="Helvetica Neue"/>
                <a:cs typeface="Helvetica Neue"/>
                <a:sym typeface="Helvetica Neue"/>
              </a:rPr>
              <a:t>Motor </a:t>
            </a:r>
            <a:r>
              <a:rPr i="1" lang="en" sz="1400">
                <a:solidFill>
                  <a:srgbClr val="222222"/>
                </a:solidFill>
                <a:latin typeface="Helvetica Neue"/>
                <a:ea typeface="Helvetica Neue"/>
                <a:cs typeface="Helvetica Neue"/>
                <a:sym typeface="Helvetica Neue"/>
              </a:rPr>
              <a:t>(inability to use mouse, limited fine motor control)</a:t>
            </a:r>
            <a:endParaRPr sz="1400">
              <a:solidFill>
                <a:srgbClr val="222222"/>
              </a:solidFill>
              <a:latin typeface="Helvetica Neue"/>
              <a:ea typeface="Helvetica Neue"/>
              <a:cs typeface="Helvetica Neue"/>
              <a:sym typeface="Helvetica Neue"/>
            </a:endParaRPr>
          </a:p>
          <a:p>
            <a:pPr indent="-317500" lvl="0" marL="457200" rtl="0" algn="l">
              <a:lnSpc>
                <a:spcPct val="160000"/>
              </a:lnSpc>
              <a:spcBef>
                <a:spcPts val="0"/>
              </a:spcBef>
              <a:spcAft>
                <a:spcPts val="0"/>
              </a:spcAft>
              <a:buClr>
                <a:srgbClr val="222222"/>
              </a:buClr>
              <a:buSzPts val="1400"/>
              <a:buFont typeface="Helvetica Neue"/>
              <a:buChar char="●"/>
            </a:pPr>
            <a:r>
              <a:rPr lang="en" sz="1400">
                <a:solidFill>
                  <a:srgbClr val="222222"/>
                </a:solidFill>
                <a:latin typeface="Helvetica Neue"/>
                <a:ea typeface="Helvetica Neue"/>
                <a:cs typeface="Helvetica Neue"/>
                <a:sym typeface="Helvetica Neue"/>
              </a:rPr>
              <a:t>Cognitive </a:t>
            </a:r>
            <a:r>
              <a:rPr i="1" lang="en" sz="1400">
                <a:solidFill>
                  <a:srgbClr val="222222"/>
                </a:solidFill>
                <a:latin typeface="Helvetica Neue"/>
                <a:ea typeface="Helvetica Neue"/>
                <a:cs typeface="Helvetica Neue"/>
                <a:sym typeface="Helvetica Neue"/>
              </a:rPr>
              <a:t>(learning disabilities, inability to focus)</a:t>
            </a:r>
            <a:endParaRPr i="1" sz="1400">
              <a:solidFill>
                <a:srgbClr val="222222"/>
              </a:solidFill>
              <a:latin typeface="Helvetica Neue"/>
              <a:ea typeface="Helvetica Neue"/>
              <a:cs typeface="Helvetica Neue"/>
              <a:sym typeface="Helvetica Neue"/>
            </a:endParaRPr>
          </a:p>
          <a:p>
            <a:pPr indent="0" lvl="0" marL="0" rtl="0" algn="l">
              <a:spcBef>
                <a:spcPts val="600"/>
              </a:spcBef>
              <a:spcAft>
                <a:spcPts val="0"/>
              </a:spcAft>
              <a:buNone/>
            </a:pPr>
            <a:r>
              <a:rPr lang="en"/>
              <a:t>Some people with disabilities use assistive technology, aka “AT” </a:t>
            </a:r>
            <a:endParaRPr i="1" sz="1400">
              <a:solidFill>
                <a:srgbClr val="222222"/>
              </a:solidFill>
              <a:latin typeface="Helvetica Neue"/>
              <a:ea typeface="Helvetica Neue"/>
              <a:cs typeface="Helvetica Neue"/>
              <a:sym typeface="Helvetica Neue"/>
            </a:endParaRPr>
          </a:p>
          <a:p>
            <a:pPr indent="0" lvl="0" marL="0" rtl="0" algn="l">
              <a:spcBef>
                <a:spcPts val="0"/>
              </a:spcBef>
              <a:spcAft>
                <a:spcPts val="0"/>
              </a:spcAft>
              <a:buNone/>
            </a:pPr>
            <a:r>
              <a:t/>
            </a:r>
            <a:endParaRPr b="1" sz="1400">
              <a:latin typeface="Helvetica Neue"/>
              <a:ea typeface="Helvetica Neue"/>
              <a:cs typeface="Helvetica Neue"/>
              <a:sym typeface="Helvetica Neue"/>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478593230f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1" name="Google Shape;281;g478593230f_0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600"/>
              </a:spcBef>
              <a:spcAft>
                <a:spcPts val="0"/>
              </a:spcAft>
              <a:buNone/>
            </a:pPr>
            <a:r>
              <a:rPr b="1" lang="en">
                <a:solidFill>
                  <a:srgbClr val="222222"/>
                </a:solidFill>
              </a:rPr>
              <a:t>AMY</a:t>
            </a:r>
            <a:endParaRPr b="1">
              <a:solidFill>
                <a:srgbClr val="222222"/>
              </a:solidFill>
            </a:endParaRPr>
          </a:p>
          <a:p>
            <a:pPr indent="-298450" lvl="0" marL="457200" rtl="0" algn="l">
              <a:spcBef>
                <a:spcPts val="600"/>
              </a:spcBef>
              <a:spcAft>
                <a:spcPts val="0"/>
              </a:spcAft>
              <a:buClr>
                <a:srgbClr val="222222"/>
              </a:buClr>
              <a:buSzPts val="1100"/>
              <a:buFont typeface="Arial"/>
              <a:buChar char="●"/>
            </a:pPr>
            <a:r>
              <a:rPr b="1" lang="en">
                <a:solidFill>
                  <a:srgbClr val="222222"/>
                </a:solidFill>
              </a:rPr>
              <a:t>Screen Readers</a:t>
            </a:r>
            <a:endParaRPr b="1">
              <a:solidFill>
                <a:srgbClr val="222222"/>
              </a:solidFill>
            </a:endParaRPr>
          </a:p>
          <a:p>
            <a:pPr indent="-298450" lvl="1" marL="914400" rtl="0" algn="l">
              <a:lnSpc>
                <a:spcPct val="115000"/>
              </a:lnSpc>
              <a:spcBef>
                <a:spcPts val="0"/>
              </a:spcBef>
              <a:spcAft>
                <a:spcPts val="0"/>
              </a:spcAft>
              <a:buClr>
                <a:srgbClr val="222222"/>
              </a:buClr>
              <a:buSzPts val="1100"/>
              <a:buFont typeface="Arial"/>
              <a:buChar char="○"/>
            </a:pPr>
            <a:r>
              <a:rPr i="1" lang="en">
                <a:solidFill>
                  <a:srgbClr val="222222"/>
                </a:solidFill>
              </a:rPr>
              <a:t>JAWS (industry standard)</a:t>
            </a:r>
            <a:endParaRPr i="1">
              <a:solidFill>
                <a:srgbClr val="222222"/>
              </a:solidFill>
            </a:endParaRPr>
          </a:p>
          <a:p>
            <a:pPr indent="-298450" lvl="1" marL="914400" rtl="0" algn="l">
              <a:lnSpc>
                <a:spcPct val="115000"/>
              </a:lnSpc>
              <a:spcBef>
                <a:spcPts val="0"/>
              </a:spcBef>
              <a:spcAft>
                <a:spcPts val="0"/>
              </a:spcAft>
              <a:buClr>
                <a:srgbClr val="222222"/>
              </a:buClr>
              <a:buSzPts val="1100"/>
              <a:buFont typeface="Arial"/>
              <a:buChar char="○"/>
            </a:pPr>
            <a:r>
              <a:rPr i="1" lang="en">
                <a:solidFill>
                  <a:srgbClr val="222222"/>
                </a:solidFill>
              </a:rPr>
              <a:t>NVDA</a:t>
            </a:r>
            <a:endParaRPr i="1">
              <a:solidFill>
                <a:srgbClr val="222222"/>
              </a:solidFill>
            </a:endParaRPr>
          </a:p>
          <a:p>
            <a:pPr indent="-298450" lvl="1" marL="914400" rtl="0" algn="l">
              <a:lnSpc>
                <a:spcPct val="115000"/>
              </a:lnSpc>
              <a:spcBef>
                <a:spcPts val="0"/>
              </a:spcBef>
              <a:spcAft>
                <a:spcPts val="0"/>
              </a:spcAft>
              <a:buClr>
                <a:srgbClr val="222222"/>
              </a:buClr>
              <a:buSzPts val="1100"/>
              <a:buFont typeface="Arial"/>
              <a:buChar char="○"/>
            </a:pPr>
            <a:r>
              <a:rPr i="1" lang="en">
                <a:solidFill>
                  <a:srgbClr val="222222"/>
                </a:solidFill>
              </a:rPr>
              <a:t>VoiceOver (Mac &amp; iOS)</a:t>
            </a:r>
            <a:endParaRPr i="1">
              <a:solidFill>
                <a:srgbClr val="222222"/>
              </a:solidFill>
            </a:endParaRPr>
          </a:p>
          <a:p>
            <a:pPr indent="-298450" lvl="1" marL="914400" rtl="0" algn="l">
              <a:lnSpc>
                <a:spcPct val="114000"/>
              </a:lnSpc>
              <a:spcBef>
                <a:spcPts val="0"/>
              </a:spcBef>
              <a:spcAft>
                <a:spcPts val="0"/>
              </a:spcAft>
              <a:buClr>
                <a:srgbClr val="222222"/>
              </a:buClr>
              <a:buSzPts val="1100"/>
              <a:buFont typeface="Arial"/>
              <a:buChar char="○"/>
            </a:pPr>
            <a:r>
              <a:rPr i="1" lang="en">
                <a:solidFill>
                  <a:srgbClr val="222222"/>
                </a:solidFill>
              </a:rPr>
              <a:t>ChromeVox</a:t>
            </a:r>
            <a:endParaRPr i="1">
              <a:solidFill>
                <a:srgbClr val="222222"/>
              </a:solidFill>
            </a:endParaRPr>
          </a:p>
          <a:p>
            <a:pPr indent="-298450" lvl="0" marL="457200" rtl="0" algn="l">
              <a:lnSpc>
                <a:spcPct val="160000"/>
              </a:lnSpc>
              <a:spcBef>
                <a:spcPts val="0"/>
              </a:spcBef>
              <a:spcAft>
                <a:spcPts val="0"/>
              </a:spcAft>
              <a:buClr>
                <a:srgbClr val="222222"/>
              </a:buClr>
              <a:buSzPts val="1100"/>
              <a:buFont typeface="Lora"/>
              <a:buChar char="●"/>
            </a:pPr>
            <a:r>
              <a:rPr b="1" lang="en">
                <a:solidFill>
                  <a:srgbClr val="222222"/>
                </a:solidFill>
              </a:rPr>
              <a:t>Screen Magnifiers </a:t>
            </a:r>
            <a:r>
              <a:rPr lang="en">
                <a:solidFill>
                  <a:srgbClr val="222222"/>
                </a:solidFill>
              </a:rPr>
              <a:t>(ex. ZoomText)</a:t>
            </a:r>
            <a:endParaRPr>
              <a:solidFill>
                <a:srgbClr val="222222"/>
              </a:solidFill>
            </a:endParaRPr>
          </a:p>
          <a:p>
            <a:pPr indent="-298450" lvl="0" marL="457200" rtl="0" algn="l">
              <a:lnSpc>
                <a:spcPct val="160000"/>
              </a:lnSpc>
              <a:spcBef>
                <a:spcPts val="0"/>
              </a:spcBef>
              <a:spcAft>
                <a:spcPts val="0"/>
              </a:spcAft>
              <a:buClr>
                <a:srgbClr val="222222"/>
              </a:buClr>
              <a:buSzPts val="1100"/>
              <a:buFont typeface="Arial"/>
              <a:buChar char="●"/>
            </a:pPr>
            <a:r>
              <a:rPr b="1" lang="en">
                <a:solidFill>
                  <a:srgbClr val="222222"/>
                </a:solidFill>
              </a:rPr>
              <a:t>High Contrast Keyboard</a:t>
            </a:r>
            <a:endParaRPr b="1">
              <a:solidFill>
                <a:srgbClr val="222222"/>
              </a:solidFill>
            </a:endParaRPr>
          </a:p>
          <a:p>
            <a:pPr indent="-298450" lvl="0" marL="457200" rtl="0" algn="l">
              <a:lnSpc>
                <a:spcPct val="160000"/>
              </a:lnSpc>
              <a:spcBef>
                <a:spcPts val="0"/>
              </a:spcBef>
              <a:spcAft>
                <a:spcPts val="0"/>
              </a:spcAft>
              <a:buClr>
                <a:srgbClr val="222222"/>
              </a:buClr>
              <a:buSzPts val="1100"/>
              <a:buFont typeface="Arial"/>
              <a:buChar char="●"/>
            </a:pPr>
            <a:r>
              <a:rPr b="1" lang="en">
                <a:solidFill>
                  <a:srgbClr val="222222"/>
                </a:solidFill>
              </a:rPr>
              <a:t>Refreshable Braille Display</a:t>
            </a:r>
            <a:endParaRPr b="1" sz="1200">
              <a:latin typeface="Calibri"/>
              <a:ea typeface="Calibri"/>
              <a:cs typeface="Calibri"/>
              <a:sym typeface="Calibri"/>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478593230f_0_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87" name="Google Shape;287;g478593230f_0_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cap="none" strike="noStrike">
                <a:latin typeface="Calibri"/>
                <a:ea typeface="Calibri"/>
                <a:cs typeface="Calibri"/>
                <a:sym typeface="Calibri"/>
              </a:rPr>
              <a:t>AMY </a:t>
            </a:r>
            <a:r>
              <a:rPr lang="en" sz="1200">
                <a:latin typeface="Calibri"/>
                <a:ea typeface="Calibri"/>
                <a:cs typeface="Calibri"/>
                <a:sym typeface="Calibri"/>
              </a:rPr>
              <a:t>Harvard has released a Digital Accessibility policy that states new and redesigned content after 12/1/2019 must comply with the WCAG 2.1 standard. WCAG standard is the accepted standard for making websites accessible and is managed by the W3C (www consortium). More information about the policy is forthcoming and HUIT is hiring staff members to support the requirements. </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While policies and standards are helpful when thinking about accessibility, what’s most important is to keep your considerations people-focused. I’d like to share a quote from another Harvard student who is dyslexic. </a:t>
            </a:r>
            <a:endParaRPr sz="1200">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2" name="Shape 292"/>
        <p:cNvGrpSpPr/>
        <p:nvPr/>
      </p:nvGrpSpPr>
      <p:grpSpPr>
        <a:xfrm>
          <a:off x="0" y="0"/>
          <a:ext cx="0" cy="0"/>
          <a:chOff x="0" y="0"/>
          <a:chExt cx="0" cy="0"/>
        </a:xfrm>
      </p:grpSpPr>
      <p:sp>
        <p:nvSpPr>
          <p:cNvPr id="293" name="Google Shape;293;g614a132d34_1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4" name="Google Shape;294;g614a132d34_1_4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AMY This is Nikita Anderrson, a graduate student. She is the co-founder of the journal Disability Disclosed and leader of efforts to make disability support more streamlined at Harvard. She writes that QUOTE. The journal is available online with writings from Nikita and other students at Harvard. As Kerry &amp; Gabe discuss the tools and practices to make peer learning more accessible keep this point in mind as a reminder of the differences, both evident and unseen that may exist in class participants.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8" name="Shape 298"/>
        <p:cNvGrpSpPr/>
        <p:nvPr/>
      </p:nvGrpSpPr>
      <p:grpSpPr>
        <a:xfrm>
          <a:off x="0" y="0"/>
          <a:ext cx="0" cy="0"/>
          <a:chOff x="0" y="0"/>
          <a:chExt cx="0" cy="0"/>
        </a:xfrm>
      </p:grpSpPr>
      <p:sp>
        <p:nvSpPr>
          <p:cNvPr id="299" name="Google Shape;299;g47821eb809_0_1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0" name="Google Shape;300;g47821eb809_0_18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4" name="Shape 304"/>
        <p:cNvGrpSpPr/>
        <p:nvPr/>
      </p:nvGrpSpPr>
      <p:grpSpPr>
        <a:xfrm>
          <a:off x="0" y="0"/>
          <a:ext cx="0" cy="0"/>
          <a:chOff x="0" y="0"/>
          <a:chExt cx="0" cy="0"/>
        </a:xfrm>
      </p:grpSpPr>
      <p:sp>
        <p:nvSpPr>
          <p:cNvPr id="305" name="Google Shape;305;g47821eb809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06" name="Google Shape;306;g47821eb809_0_1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Before we dive into specific examples, I want to share some practices that you can implement into your general teaching methodology to make it more accessible</a:t>
            </a:r>
            <a:endParaRPr/>
          </a:p>
          <a:p>
            <a:pPr indent="0" lvl="0" marL="0" rtl="0" algn="l">
              <a:spcBef>
                <a:spcPts val="0"/>
              </a:spcBef>
              <a:spcAft>
                <a:spcPts val="0"/>
              </a:spcAft>
              <a:buNone/>
            </a:pPr>
            <a:r>
              <a:t/>
            </a:r>
            <a:endParaRPr b="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1" name="Shape 311"/>
        <p:cNvGrpSpPr/>
        <p:nvPr/>
      </p:nvGrpSpPr>
      <p:grpSpPr>
        <a:xfrm>
          <a:off x="0" y="0"/>
          <a:ext cx="0" cy="0"/>
          <a:chOff x="0" y="0"/>
          <a:chExt cx="0" cy="0"/>
        </a:xfrm>
      </p:grpSpPr>
      <p:sp>
        <p:nvSpPr>
          <p:cNvPr id="312" name="Google Shape;312;g5fed9dd461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g5fed9dd461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AutoNum type="arabicPeriod"/>
            </a:pPr>
            <a:r>
              <a:rPr lang="en"/>
              <a:t>Be open with students about your goals for designing an accessible class. Ask them to speak up if they have suggestions for how to make the course materials and activities more accessible throughout the course. Anonymous feedback surveys throughout the course can help students feel comfortable giving constructive feedback.</a:t>
            </a:r>
            <a:endParaRPr/>
          </a:p>
          <a:p>
            <a:pPr indent="-298450" lvl="0" marL="457200" rtl="0" algn="l">
              <a:spcBef>
                <a:spcPts val="0"/>
              </a:spcBef>
              <a:spcAft>
                <a:spcPts val="0"/>
              </a:spcAft>
              <a:buSzPts val="1100"/>
              <a:buAutoNum type="arabicPeriod"/>
            </a:pPr>
            <a:r>
              <a:rPr lang="en"/>
              <a:t>Give the students an opportunity to disclose any accommodation needs in a safe and easy way. Some instructors use anonymous surveys at the start of the semester to help students feel safer asking for what they need.</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g60039a3a80_0_16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22" name="Google Shape;322;g60039a3a80_0_16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One of the great things about Harvard’s campus is that it has so much history. Many of the buildings here are old! You may be teaching in a building that isn’t ideal from an physical accessibility perspective. If you’re going to ask students to move around for any of the activities, be mindful of what your students need.</a:t>
            </a:r>
            <a:endParaRPr/>
          </a:p>
          <a:p>
            <a:pPr indent="-298450" lvl="0" marL="457200" rtl="0" algn="l">
              <a:spcBef>
                <a:spcPts val="0"/>
              </a:spcBef>
              <a:spcAft>
                <a:spcPts val="0"/>
              </a:spcAft>
              <a:buSzPts val="1100"/>
              <a:buChar char="●"/>
            </a:pPr>
            <a:r>
              <a:rPr lang="en"/>
              <a:t>Remember when we said not all disabilities are easy to see? Be mindful that people with hearing and cognitive impairments may need a quiet place to go to complete the activity you’ve planned.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60039a3a80_0_17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1" name="Google Shape;331;g60039a3a80_0_17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000"/>
              </a:spcBef>
              <a:spcAft>
                <a:spcPts val="0"/>
              </a:spcAft>
              <a:buSzPts val="1100"/>
              <a:buChar char="●"/>
            </a:pPr>
            <a:r>
              <a:rPr lang="en"/>
              <a:t>If you write something on the board, make sure you say out loud what you’re sharing with the class.</a:t>
            </a:r>
            <a:endParaRPr/>
          </a:p>
          <a:p>
            <a:pPr indent="-298450" lvl="0" marL="457200" rtl="0" algn="l">
              <a:lnSpc>
                <a:spcPct val="115000"/>
              </a:lnSpc>
              <a:spcBef>
                <a:spcPts val="0"/>
              </a:spcBef>
              <a:spcAft>
                <a:spcPts val="0"/>
              </a:spcAft>
              <a:buSzPts val="1100"/>
              <a:buChar char="●"/>
            </a:pPr>
            <a:r>
              <a:rPr lang="en"/>
              <a:t>Be sure to describe images on slides. Narrate when screen sharing.</a:t>
            </a:r>
            <a:endParaRPr/>
          </a:p>
          <a:p>
            <a:pPr indent="-298450" lvl="0" marL="457200" rtl="0" algn="l">
              <a:lnSpc>
                <a:spcPct val="115000"/>
              </a:lnSpc>
              <a:spcBef>
                <a:spcPts val="0"/>
              </a:spcBef>
              <a:spcAft>
                <a:spcPts val="0"/>
              </a:spcAft>
              <a:buSzPts val="1100"/>
              <a:buChar char="●"/>
            </a:pPr>
            <a:r>
              <a:rPr lang="en"/>
              <a:t>Webcams are important if you’re in a synchronous online session to that students can read your lips. Protip: It’s also great for improving connection with your students and peers.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Google Shape;209;g47821eb809_0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0" name="Google Shape;210;g47821eb809_0_1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Gabe:</a:t>
            </a:r>
            <a:endParaRPr b="1"/>
          </a:p>
          <a:p>
            <a:pPr indent="0" lvl="0" marL="0" rtl="0" algn="l">
              <a:spcBef>
                <a:spcPts val="0"/>
              </a:spcBef>
              <a:spcAft>
                <a:spcPts val="0"/>
              </a:spcAft>
              <a:buNone/>
            </a:pPr>
            <a:r>
              <a:rPr lang="en"/>
              <a:t>Remember to mention the link!</a:t>
            </a:r>
            <a:endParaRPr/>
          </a:p>
          <a:p>
            <a:pPr indent="0" lvl="0" marL="0" rtl="0" algn="l">
              <a:spcBef>
                <a:spcPts val="0"/>
              </a:spcBef>
              <a:spcAft>
                <a:spcPts val="0"/>
              </a:spcAft>
              <a:buNone/>
            </a:pPr>
            <a:r>
              <a:t/>
            </a:r>
            <a:endParaRPr/>
          </a:p>
          <a:p>
            <a:pPr indent="0" lvl="0" marL="0" rtl="0" algn="l">
              <a:spcBef>
                <a:spcPts val="0"/>
              </a:spcBef>
              <a:spcAft>
                <a:spcPts val="0"/>
              </a:spcAft>
              <a:buNone/>
            </a:pPr>
            <a:r>
              <a:rPr b="1" lang="en"/>
              <a:t>Hand off to Amy</a:t>
            </a:r>
            <a:endParaRPr b="1"/>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0" name="Shape 340"/>
        <p:cNvGrpSpPr/>
        <p:nvPr/>
      </p:nvGrpSpPr>
      <p:grpSpPr>
        <a:xfrm>
          <a:off x="0" y="0"/>
          <a:ext cx="0" cy="0"/>
          <a:chOff x="0" y="0"/>
          <a:chExt cx="0" cy="0"/>
        </a:xfrm>
      </p:grpSpPr>
      <p:sp>
        <p:nvSpPr>
          <p:cNvPr id="341" name="Google Shape;341;g60039a3a80_0_17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2" name="Google Shape;342;g60039a3a80_0_17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Create accessible digital versions of any handouts or class materials (Gabe will speak more about how to do this shortly)</a:t>
            </a:r>
            <a:endParaRPr/>
          </a:p>
          <a:p>
            <a:pPr indent="-298450" lvl="0" marL="457200" rtl="0" algn="l">
              <a:spcBef>
                <a:spcPts val="0"/>
              </a:spcBef>
              <a:spcAft>
                <a:spcPts val="0"/>
              </a:spcAft>
              <a:buSzPts val="1100"/>
              <a:buChar char="-"/>
            </a:pPr>
            <a:r>
              <a:rPr lang="en"/>
              <a:t>Utilize large scale text. A good rule of thumb for handouts is, if you have space on the page, use it. WCAG 2.1 describes large text as </a:t>
            </a:r>
            <a:r>
              <a:rPr lang="en">
                <a:highlight>
                  <a:srgbClr val="FFFFFF"/>
                </a:highlight>
              </a:rPr>
              <a:t>at least 18 point or 14 point bold or font size that would yield equivalent size for Chinese, Japanese and Korean (CJK) fonts. For more information, please visit </a:t>
            </a:r>
            <a:r>
              <a:rPr lang="en" u="sng">
                <a:solidFill>
                  <a:schemeClr val="hlink"/>
                </a:solidFill>
                <a:hlinkClick r:id="rId2"/>
              </a:rPr>
              <a:t>https://www.w3.org/TR/WCAG21/#dfn-large-scale</a:t>
            </a:r>
            <a:endParaRPr/>
          </a:p>
          <a:p>
            <a:pPr indent="-298450" lvl="0" marL="457200" rtl="0" algn="l">
              <a:spcBef>
                <a:spcPts val="0"/>
              </a:spcBef>
              <a:spcAft>
                <a:spcPts val="0"/>
              </a:spcAft>
              <a:buSzPts val="1100"/>
              <a:buChar char="-"/>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g5fed9dd461_0_7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1" name="Google Shape;351;g5fed9dd461_0_7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Gabe:</a:t>
            </a:r>
            <a:endParaRPr b="1"/>
          </a:p>
          <a:p>
            <a:pPr indent="-298450" lvl="0" marL="457200" rtl="0" algn="l">
              <a:spcBef>
                <a:spcPts val="0"/>
              </a:spcBef>
              <a:spcAft>
                <a:spcPts val="0"/>
              </a:spcAft>
              <a:buSzPts val="1100"/>
              <a:buChar char="-"/>
            </a:pPr>
            <a:r>
              <a:rPr b="1" lang="en"/>
              <a:t>Just to finish introducing myself...</a:t>
            </a:r>
            <a:endParaRPr b="1"/>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5" name="Shape 355"/>
        <p:cNvGrpSpPr/>
        <p:nvPr/>
      </p:nvGrpSpPr>
      <p:grpSpPr>
        <a:xfrm>
          <a:off x="0" y="0"/>
          <a:ext cx="0" cy="0"/>
          <a:chOff x="0" y="0"/>
          <a:chExt cx="0" cy="0"/>
        </a:xfrm>
      </p:grpSpPr>
      <p:sp>
        <p:nvSpPr>
          <p:cNvPr id="356" name="Google Shape;356;g47821eb809_0_2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7" name="Google Shape;357;g47821eb809_0_2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sz="1200">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g5fed9dd461_0_6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66" name="Google Shape;366;g5fed9dd461_0_6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LEMME START BY BREAKING MY GENERAL TIPS INTO 3 Categories:</a:t>
            </a:r>
            <a:endParaRPr b="1" sz="1200">
              <a:latin typeface="Calibri"/>
              <a:ea typeface="Calibri"/>
              <a:cs typeface="Calibri"/>
              <a:sym typeface="Calibri"/>
            </a:endParaRPr>
          </a:p>
          <a:p>
            <a:pPr indent="0" lvl="0" marL="0" rtl="0" algn="l">
              <a:spcBef>
                <a:spcPts val="0"/>
              </a:spcBef>
              <a:spcAft>
                <a:spcPts val="0"/>
              </a:spcAft>
              <a:buNone/>
            </a:pPr>
            <a:r>
              <a:rPr b="1" lang="en" sz="1200">
                <a:latin typeface="Calibri"/>
                <a:ea typeface="Calibri"/>
                <a:cs typeface="Calibri"/>
                <a:sym typeface="Calibri"/>
              </a:rPr>
              <a:t>Here are 3 ways to...</a:t>
            </a:r>
            <a:endParaRPr b="1" sz="1200">
              <a:latin typeface="Calibri"/>
              <a:ea typeface="Calibri"/>
              <a:cs typeface="Calibri"/>
              <a:sym typeface="Calibri"/>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g60039a3a80_0_1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77" name="Google Shape;377;g60039a3a80_0_19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Example: </a:t>
            </a:r>
            <a:r>
              <a:rPr lang="en" sz="1200">
                <a:latin typeface="Calibri"/>
                <a:ea typeface="Calibri"/>
                <a:cs typeface="Calibri"/>
                <a:sym typeface="Calibri"/>
              </a:rPr>
              <a:t>Zoom for video conferencing</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b="1" lang="en" sz="1200">
                <a:latin typeface="Calibri"/>
                <a:ea typeface="Calibri"/>
                <a:cs typeface="Calibri"/>
                <a:sym typeface="Calibri"/>
              </a:rPr>
              <a:t>Canvas is substantially </a:t>
            </a:r>
            <a:r>
              <a:rPr b="1" lang="en" sz="1200">
                <a:latin typeface="Calibri"/>
                <a:ea typeface="Calibri"/>
                <a:cs typeface="Calibri"/>
                <a:sym typeface="Calibri"/>
              </a:rPr>
              <a:t>conformant</a:t>
            </a:r>
            <a:r>
              <a:rPr b="1" lang="en" sz="1200">
                <a:latin typeface="Calibri"/>
                <a:ea typeface="Calibri"/>
                <a:cs typeface="Calibri"/>
                <a:sym typeface="Calibri"/>
              </a:rPr>
              <a:t> with WCAG (“wicag”) 2.1 standards: level A and level AA</a:t>
            </a:r>
            <a:endParaRPr b="1" sz="1200">
              <a:latin typeface="Calibri"/>
              <a:ea typeface="Calibri"/>
              <a:cs typeface="Calibri"/>
              <a:sym typeface="Calibri"/>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4" name="Shape 384"/>
        <p:cNvGrpSpPr/>
        <p:nvPr/>
      </p:nvGrpSpPr>
      <p:grpSpPr>
        <a:xfrm>
          <a:off x="0" y="0"/>
          <a:ext cx="0" cy="0"/>
          <a:chOff x="0" y="0"/>
          <a:chExt cx="0" cy="0"/>
        </a:xfrm>
      </p:grpSpPr>
      <p:sp>
        <p:nvSpPr>
          <p:cNvPr id="385" name="Google Shape;385;g5fed9dd461_0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6" name="Google Shape;386;g5fed9dd461_0_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Don’t </a:t>
            </a:r>
            <a:r>
              <a:rPr lang="en" sz="1200">
                <a:latin typeface="Calibri"/>
                <a:ea typeface="Calibri"/>
                <a:cs typeface="Calibri"/>
                <a:sym typeface="Calibri"/>
              </a:rPr>
              <a:t>reinvent</a:t>
            </a:r>
            <a:r>
              <a:rPr lang="en" sz="1200">
                <a:latin typeface="Calibri"/>
                <a:ea typeface="Calibri"/>
                <a:cs typeface="Calibri"/>
                <a:sym typeface="Calibri"/>
              </a:rPr>
              <a:t> the wheel</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“Submit” good – “Go” bad ALSO tab-indexing for people navigating with keyboard + people with screen readers</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Media control: stop or mute</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Applies to all content: pages, canvas site, assignment descriptions, etc.</a:t>
            </a:r>
            <a:endParaRPr b="1" sz="1200">
              <a:latin typeface="Calibri"/>
              <a:ea typeface="Calibri"/>
              <a:cs typeface="Calibri"/>
              <a:sym typeface="Calibri"/>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5" name="Shape 395"/>
        <p:cNvGrpSpPr/>
        <p:nvPr/>
      </p:nvGrpSpPr>
      <p:grpSpPr>
        <a:xfrm>
          <a:off x="0" y="0"/>
          <a:ext cx="0" cy="0"/>
          <a:chOff x="0" y="0"/>
          <a:chExt cx="0" cy="0"/>
        </a:xfrm>
      </p:grpSpPr>
      <p:sp>
        <p:nvSpPr>
          <p:cNvPr id="396" name="Google Shape;396;g5fed9dd461_0_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7" name="Google Shape;397;g5fed9dd461_0_4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Gabe:</a:t>
            </a:r>
            <a:endParaRPr/>
          </a:p>
          <a:p>
            <a:pPr indent="-298450" lvl="0" marL="457200" rtl="0" algn="l">
              <a:spcBef>
                <a:spcPts val="0"/>
              </a:spcBef>
              <a:spcAft>
                <a:spcPts val="0"/>
              </a:spcAft>
              <a:buSzPts val="1100"/>
              <a:buChar char="-"/>
            </a:pPr>
            <a:r>
              <a:rPr lang="en"/>
              <a:t>✓</a:t>
            </a:r>
            <a:endParaRPr/>
          </a:p>
          <a:p>
            <a:pPr indent="-298450" lvl="0" marL="457200" rtl="0" algn="l">
              <a:spcBef>
                <a:spcPts val="0"/>
              </a:spcBef>
              <a:spcAft>
                <a:spcPts val="0"/>
              </a:spcAft>
              <a:buSzPts val="1100"/>
              <a:buChar char="-"/>
            </a:pPr>
            <a:r>
              <a:rPr lang="en"/>
              <a:t>Instead of “click</a:t>
            </a:r>
            <a:r>
              <a:rPr lang="en"/>
              <a:t> here</a:t>
            </a:r>
            <a:r>
              <a:rPr lang="en"/>
              <a:t>” as link title, call it “download syllabus” ALSO alt-text only for images that add value, not decorative. Example: icons on this page. Adding descriptions to everything increases cognitive overload, just another thing to listen to that doesn’t give valuable information</a:t>
            </a:r>
            <a:endParaRPr/>
          </a:p>
          <a:p>
            <a:pPr indent="-298450" lvl="0" marL="457200" rtl="0" algn="l">
              <a:spcBef>
                <a:spcPts val="0"/>
              </a:spcBef>
              <a:spcAft>
                <a:spcPts val="0"/>
              </a:spcAft>
              <a:buSzPts val="1100"/>
              <a:buChar char="-"/>
            </a:pPr>
            <a:r>
              <a:rPr lang="en"/>
              <a:t>WCAG 2 level AA requires a high contrast ratio*</a:t>
            </a:r>
            <a:endParaRPr/>
          </a:p>
          <a:p>
            <a:pPr indent="0" lvl="0" marL="0" rtl="0" algn="l">
              <a:spcBef>
                <a:spcPts val="0"/>
              </a:spcBef>
              <a:spcAft>
                <a:spcPts val="0"/>
              </a:spcAft>
              <a:buNone/>
            </a:pPr>
            <a:r>
              <a:t/>
            </a:r>
            <a:endParaRPr/>
          </a:p>
          <a:p>
            <a:pPr indent="0" lvl="0" marL="0" rtl="0" algn="l">
              <a:spcBef>
                <a:spcPts val="0"/>
              </a:spcBef>
              <a:spcAft>
                <a:spcPts val="0"/>
              </a:spcAft>
              <a:buNone/>
            </a:pPr>
            <a:r>
              <a:rPr lang="en" sz="1200">
                <a:solidFill>
                  <a:srgbClr val="222222"/>
                </a:solidFill>
                <a:highlight>
                  <a:srgbClr val="FFFFFF"/>
                </a:highlight>
                <a:latin typeface="Roboto"/>
                <a:ea typeface="Roboto"/>
                <a:cs typeface="Roboto"/>
                <a:sym typeface="Roboto"/>
              </a:rPr>
              <a:t>*WCAG 2 level </a:t>
            </a:r>
            <a:r>
              <a:rPr b="1" lang="en" sz="1200">
                <a:solidFill>
                  <a:srgbClr val="222222"/>
                </a:solidFill>
                <a:highlight>
                  <a:srgbClr val="FFFFFF"/>
                </a:highlight>
                <a:latin typeface="Roboto"/>
                <a:ea typeface="Roboto"/>
                <a:cs typeface="Roboto"/>
                <a:sym typeface="Roboto"/>
              </a:rPr>
              <a:t>AA</a:t>
            </a:r>
            <a:r>
              <a:rPr lang="en" sz="1200">
                <a:solidFill>
                  <a:srgbClr val="222222"/>
                </a:solidFill>
                <a:highlight>
                  <a:srgbClr val="FFFFFF"/>
                </a:highlight>
                <a:latin typeface="Roboto"/>
                <a:ea typeface="Roboto"/>
                <a:cs typeface="Roboto"/>
                <a:sym typeface="Roboto"/>
              </a:rPr>
              <a:t> requires a </a:t>
            </a:r>
            <a:r>
              <a:rPr b="1" lang="en" sz="1200">
                <a:solidFill>
                  <a:srgbClr val="222222"/>
                </a:solidFill>
                <a:highlight>
                  <a:srgbClr val="FFFFFF"/>
                </a:highlight>
                <a:latin typeface="Roboto"/>
                <a:ea typeface="Roboto"/>
                <a:cs typeface="Roboto"/>
                <a:sym typeface="Roboto"/>
              </a:rPr>
              <a:t>contrast ratio of</a:t>
            </a:r>
            <a:r>
              <a:rPr lang="en" sz="1200">
                <a:solidFill>
                  <a:srgbClr val="222222"/>
                </a:solidFill>
                <a:highlight>
                  <a:srgbClr val="FFFFFF"/>
                </a:highlight>
                <a:latin typeface="Roboto"/>
                <a:ea typeface="Roboto"/>
                <a:cs typeface="Roboto"/>
                <a:sym typeface="Roboto"/>
              </a:rPr>
              <a:t> at least 4.5:1 for normal text and 3:1 for large text, and a </a:t>
            </a:r>
            <a:r>
              <a:rPr b="1" lang="en" sz="1200">
                <a:solidFill>
                  <a:srgbClr val="222222"/>
                </a:solidFill>
                <a:highlight>
                  <a:srgbClr val="FFFFFF"/>
                </a:highlight>
                <a:latin typeface="Roboto"/>
                <a:ea typeface="Roboto"/>
                <a:cs typeface="Roboto"/>
                <a:sym typeface="Roboto"/>
              </a:rPr>
              <a:t>contrast ratio of</a:t>
            </a:r>
            <a:r>
              <a:rPr lang="en" sz="1200">
                <a:solidFill>
                  <a:srgbClr val="222222"/>
                </a:solidFill>
                <a:highlight>
                  <a:srgbClr val="FFFFFF"/>
                </a:highlight>
                <a:latin typeface="Roboto"/>
                <a:ea typeface="Roboto"/>
                <a:cs typeface="Roboto"/>
                <a:sym typeface="Roboto"/>
              </a:rPr>
              <a:t> at least 3:1 for graphics and user interface components (such as form input borders). Level AAA requires a </a:t>
            </a:r>
            <a:r>
              <a:rPr b="1" lang="en" sz="1200">
                <a:solidFill>
                  <a:srgbClr val="222222"/>
                </a:solidFill>
                <a:highlight>
                  <a:srgbClr val="FFFFFF"/>
                </a:highlight>
                <a:latin typeface="Roboto"/>
                <a:ea typeface="Roboto"/>
                <a:cs typeface="Roboto"/>
                <a:sym typeface="Roboto"/>
              </a:rPr>
              <a:t>contrast ratio of</a:t>
            </a:r>
            <a:r>
              <a:rPr lang="en" sz="1200">
                <a:solidFill>
                  <a:srgbClr val="222222"/>
                </a:solidFill>
                <a:highlight>
                  <a:srgbClr val="FFFFFF"/>
                </a:highlight>
                <a:latin typeface="Roboto"/>
                <a:ea typeface="Roboto"/>
                <a:cs typeface="Roboto"/>
                <a:sym typeface="Roboto"/>
              </a:rPr>
              <a:t> at least 7:1 for normal text and 4.5:1 for large text.</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6" name="Shape 406"/>
        <p:cNvGrpSpPr/>
        <p:nvPr/>
      </p:nvGrpSpPr>
      <p:grpSpPr>
        <a:xfrm>
          <a:off x="0" y="0"/>
          <a:ext cx="0" cy="0"/>
          <a:chOff x="0" y="0"/>
          <a:chExt cx="0" cy="0"/>
        </a:xfrm>
      </p:grpSpPr>
      <p:sp>
        <p:nvSpPr>
          <p:cNvPr id="407" name="Google Shape;407;g5fed9dd461_0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g5fed9dd461_0_9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Mention the handout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Don’t re-read</a:t>
            </a:r>
            <a:endParaRPr sz="1200">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9" name="Shape 429"/>
        <p:cNvGrpSpPr/>
        <p:nvPr/>
      </p:nvGrpSpPr>
      <p:grpSpPr>
        <a:xfrm>
          <a:off x="0" y="0"/>
          <a:ext cx="0" cy="0"/>
          <a:chOff x="0" y="0"/>
          <a:chExt cx="0" cy="0"/>
        </a:xfrm>
      </p:grpSpPr>
      <p:sp>
        <p:nvSpPr>
          <p:cNvPr id="430" name="Google Shape;430;g47821eb809_0_1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1" name="Google Shape;431;g47821eb809_0_17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4" name="Shape 434"/>
        <p:cNvGrpSpPr/>
        <p:nvPr/>
      </p:nvGrpSpPr>
      <p:grpSpPr>
        <a:xfrm>
          <a:off x="0" y="0"/>
          <a:ext cx="0" cy="0"/>
          <a:chOff x="0" y="0"/>
          <a:chExt cx="0" cy="0"/>
        </a:xfrm>
      </p:grpSpPr>
      <p:sp>
        <p:nvSpPr>
          <p:cNvPr id="435" name="Google Shape;435;g47821eb809_0_20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6" name="Google Shape;436;g47821eb809_0_20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5" name="Shape 215"/>
        <p:cNvGrpSpPr/>
        <p:nvPr/>
      </p:nvGrpSpPr>
      <p:grpSpPr>
        <a:xfrm>
          <a:off x="0" y="0"/>
          <a:ext cx="0" cy="0"/>
          <a:chOff x="0" y="0"/>
          <a:chExt cx="0" cy="0"/>
        </a:xfrm>
      </p:grpSpPr>
      <p:sp>
        <p:nvSpPr>
          <p:cNvPr id="216" name="Google Shape;216;g47821eb809_2_2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17" name="Google Shape;217;g47821eb809_2_2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g60039a3a80_0_1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2" name="Google Shape;442;g60039a3a80_0_15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a:p>
            <a:pPr indent="-298450" lvl="0" marL="457200" rtl="0" algn="l">
              <a:spcBef>
                <a:spcPts val="0"/>
              </a:spcBef>
              <a:spcAft>
                <a:spcPts val="0"/>
              </a:spcAft>
              <a:buSzPts val="1100"/>
              <a:buChar char="-"/>
            </a:pPr>
            <a:r>
              <a:rPr lang="en"/>
              <a:t>Sharing an accessible digital version before class can be incredibly useful for many students. This will give them more time to look over the prompt and it will reduce any stress that downloading the prompt during class might cause.</a:t>
            </a:r>
            <a:endParaRPr/>
          </a:p>
          <a:p>
            <a:pPr indent="-298450" lvl="0" marL="457200" rtl="0" algn="l">
              <a:spcBef>
                <a:spcPts val="0"/>
              </a:spcBef>
              <a:spcAft>
                <a:spcPts val="0"/>
              </a:spcAft>
              <a:buSzPts val="1100"/>
              <a:buChar char="-"/>
            </a:pPr>
            <a:r>
              <a:rPr lang="en"/>
              <a:t>Don’t underestimate the importance of the “think” step of the activity.</a:t>
            </a:r>
            <a:endParaRPr/>
          </a:p>
          <a:p>
            <a:pPr indent="-298450" lvl="0" marL="457200" rtl="0" algn="l">
              <a:spcBef>
                <a:spcPts val="0"/>
              </a:spcBef>
              <a:spcAft>
                <a:spcPts val="0"/>
              </a:spcAft>
              <a:buSzPts val="1100"/>
              <a:buChar char="-"/>
            </a:pPr>
            <a:r>
              <a:rPr lang="en"/>
              <a:t>Some students will need to write down their thoughts and ideas, and it’s generally thought that note taking by hand improves retention, so it’s helpful to encourage all students to do this</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1" name="Shape 451"/>
        <p:cNvGrpSpPr/>
        <p:nvPr/>
      </p:nvGrpSpPr>
      <p:grpSpPr>
        <a:xfrm>
          <a:off x="0" y="0"/>
          <a:ext cx="0" cy="0"/>
          <a:chOff x="0" y="0"/>
          <a:chExt cx="0" cy="0"/>
        </a:xfrm>
      </p:grpSpPr>
      <p:sp>
        <p:nvSpPr>
          <p:cNvPr id="452" name="Google Shape;452;g60039a3a80_0_2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3" name="Google Shape;453;g60039a3a80_0_20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spcBef>
                <a:spcPts val="0"/>
              </a:spcBef>
              <a:spcAft>
                <a:spcPts val="0"/>
              </a:spcAft>
              <a:buSzPts val="1100"/>
              <a:buChar char="●"/>
            </a:pPr>
            <a:r>
              <a:rPr lang="en"/>
              <a:t>If you’re aware of a person in the room who has a disability that will make completing an analog activity difficult, make sure they have a partner who is cable of helping them.</a:t>
            </a:r>
            <a:endParaRPr/>
          </a:p>
          <a:p>
            <a:pPr indent="-298450" lvl="0" marL="457200" rtl="0" algn="l">
              <a:spcBef>
                <a:spcPts val="0"/>
              </a:spcBef>
              <a:spcAft>
                <a:spcPts val="0"/>
              </a:spcAft>
              <a:buSzPts val="1100"/>
              <a:buChar char="●"/>
            </a:pPr>
            <a:r>
              <a:rPr lang="en"/>
              <a:t>As mentioned earlier, arrange a quiet space for students with hearing or cognitive impairments to use if they need to.</a:t>
            </a:r>
            <a:endParaRPr/>
          </a:p>
          <a:p>
            <a:pPr indent="-298450" lvl="0" marL="457200" rtl="0" algn="l">
              <a:spcBef>
                <a:spcPts val="0"/>
              </a:spcBef>
              <a:spcAft>
                <a:spcPts val="0"/>
              </a:spcAft>
              <a:buSzPts val="1100"/>
              <a:buChar char="●"/>
            </a:pPr>
            <a:r>
              <a:rPr lang="en"/>
              <a:t>Encourage your students to turn their webcams so that their peers can read their lips if they need to.</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Google Shape;463;g60039a3a80_0_2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4" name="Google Shape;464;g60039a3a80_0_21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298450" lvl="0" marL="457200" rtl="0" algn="l">
              <a:lnSpc>
                <a:spcPct val="115000"/>
              </a:lnSpc>
              <a:spcBef>
                <a:spcPts val="1000"/>
              </a:spcBef>
              <a:spcAft>
                <a:spcPts val="0"/>
              </a:spcAft>
              <a:buSzPts val="1100"/>
              <a:buChar char="●"/>
            </a:pPr>
            <a:r>
              <a:rPr lang="en"/>
              <a:t>For your class to be accessible, everyone should contribute. Encourage your students to use two forms of communication. Refer back to when you shared your goals at the start of the course as a reminder of the environment you wish to create.</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Google Shape;470;g5ff91708dd_1_19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1" name="Google Shape;471;g5ff91708dd_1_19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5" name="Shape 475"/>
        <p:cNvGrpSpPr/>
        <p:nvPr/>
      </p:nvGrpSpPr>
      <p:grpSpPr>
        <a:xfrm>
          <a:off x="0" y="0"/>
          <a:ext cx="0" cy="0"/>
          <a:chOff x="0" y="0"/>
          <a:chExt cx="0" cy="0"/>
        </a:xfrm>
      </p:grpSpPr>
      <p:sp>
        <p:nvSpPr>
          <p:cNvPr id="476" name="Google Shape;476;g5ff91708dd_1_8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7" name="Google Shape;477;g5ff91708dd_1_8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Start in outline mode: forces you to create headers and sections. Either way, you should add headers.</a:t>
            </a:r>
            <a:endParaRPr sz="1200">
              <a:latin typeface="Calibri"/>
              <a:ea typeface="Calibri"/>
              <a:cs typeface="Calibri"/>
              <a:sym typeface="Calibri"/>
            </a:endParaRPr>
          </a:p>
          <a:p>
            <a:pPr indent="0" lvl="0" marL="0" rtl="0" algn="l">
              <a:spcBef>
                <a:spcPts val="0"/>
              </a:spcBef>
              <a:spcAft>
                <a:spcPts val="0"/>
              </a:spcAft>
              <a:buNone/>
            </a:pPr>
            <a:r>
              <a:rPr lang="en" sz="1200">
                <a:latin typeface="Calibri"/>
                <a:ea typeface="Calibri"/>
                <a:cs typeface="Calibri"/>
                <a:sym typeface="Calibri"/>
              </a:rPr>
              <a:t>Example: syllabus - list of readings might be hard to find if it’s not in a header.</a:t>
            </a:r>
            <a:endParaRPr sz="1200">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6006516f0a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84" name="Google Shape;484;g6006516f0a_1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latin typeface="Calibri"/>
                <a:ea typeface="Calibri"/>
                <a:cs typeface="Calibri"/>
                <a:sym typeface="Calibri"/>
              </a:rPr>
              <a:t>Gabe:</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Easy tool, walks you through</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Visit these links: the buttons are in different places depending on your OS or version of word</a:t>
            </a:r>
            <a:endParaRPr sz="1200">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3" name="Shape 493"/>
        <p:cNvGrpSpPr/>
        <p:nvPr/>
      </p:nvGrpSpPr>
      <p:grpSpPr>
        <a:xfrm>
          <a:off x="0" y="0"/>
          <a:ext cx="0" cy="0"/>
          <a:chOff x="0" y="0"/>
          <a:chExt cx="0" cy="0"/>
        </a:xfrm>
      </p:grpSpPr>
      <p:sp>
        <p:nvSpPr>
          <p:cNvPr id="494" name="Google Shape;494;g5ff91708dd_1_10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5" name="Google Shape;495;g5ff91708dd_1_10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People with hearing disabilities lip read</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In Zoom, assign a closed captioner</a:t>
            </a:r>
            <a:endParaRPr sz="1200">
              <a:latin typeface="Calibri"/>
              <a:ea typeface="Calibri"/>
              <a:cs typeface="Calibri"/>
              <a:sym typeface="Calibri"/>
            </a:endParaRPr>
          </a:p>
          <a:p>
            <a:pPr indent="0" lvl="0" marL="0" rtl="0" algn="l">
              <a:spcBef>
                <a:spcPts val="0"/>
              </a:spcBef>
              <a:spcAft>
                <a:spcPts val="0"/>
              </a:spcAft>
              <a:buNone/>
            </a:pPr>
            <a:r>
              <a:t/>
            </a:r>
            <a:endParaRPr sz="1200">
              <a:latin typeface="Calibri"/>
              <a:ea typeface="Calibri"/>
              <a:cs typeface="Calibri"/>
              <a:sym typeface="Calibri"/>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3" name="Shape 503"/>
        <p:cNvGrpSpPr/>
        <p:nvPr/>
      </p:nvGrpSpPr>
      <p:grpSpPr>
        <a:xfrm>
          <a:off x="0" y="0"/>
          <a:ext cx="0" cy="0"/>
          <a:chOff x="0" y="0"/>
          <a:chExt cx="0" cy="0"/>
        </a:xfrm>
      </p:grpSpPr>
      <p:sp>
        <p:nvSpPr>
          <p:cNvPr id="504" name="Google Shape;504;g5ff91708dd_1_1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5" name="Google Shape;505;g5ff91708dd_1_12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Upon swiping their Harvard ID, student is randomly assigned to a group</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For: turn to your neighbor, flipped classroom groups, etc.</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You can pre-assign students to tables they can access (MENTION THIS ROOM’S LAYOUT)</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Avoids need for handwritten attendance</a:t>
            </a:r>
            <a:endParaRPr sz="1200">
              <a:latin typeface="Calibri"/>
              <a:ea typeface="Calibri"/>
              <a:cs typeface="Calibri"/>
              <a:sym typeface="Calibri"/>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1" name="Shape 511"/>
        <p:cNvGrpSpPr/>
        <p:nvPr/>
      </p:nvGrpSpPr>
      <p:grpSpPr>
        <a:xfrm>
          <a:off x="0" y="0"/>
          <a:ext cx="0" cy="0"/>
          <a:chOff x="0" y="0"/>
          <a:chExt cx="0" cy="0"/>
        </a:xfrm>
      </p:grpSpPr>
      <p:sp>
        <p:nvSpPr>
          <p:cNvPr id="512" name="Google Shape;512;g5ff91708dd_1_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3" name="Google Shape;513;g5ff91708dd_1_61: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Don’t re-read.</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47821eb809_0_20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0" name="Google Shape;530;g47821eb809_0_20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a:t>Group projects</a:t>
            </a:r>
            <a:r>
              <a:rPr lang="en"/>
              <a:t> can be challenging in person, but especially online. Our ideas about accessibility double as general best practices for making long-term group projects work better.</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7821eb809_0_19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2" name="Google Shape;222;g47821eb809_0_19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AMY</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4" name="Shape 534"/>
        <p:cNvGrpSpPr/>
        <p:nvPr/>
      </p:nvGrpSpPr>
      <p:grpSpPr>
        <a:xfrm>
          <a:off x="0" y="0"/>
          <a:ext cx="0" cy="0"/>
          <a:chOff x="0" y="0"/>
          <a:chExt cx="0" cy="0"/>
        </a:xfrm>
      </p:grpSpPr>
      <p:sp>
        <p:nvSpPr>
          <p:cNvPr id="535" name="Google Shape;535;g5ff91708dd_1_14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6" name="Google Shape;536;g5ff91708dd_1_14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 sz="1200">
                <a:latin typeface="Calibri"/>
                <a:ea typeface="Calibri"/>
                <a:cs typeface="Calibri"/>
                <a:sym typeface="Calibri"/>
              </a:rPr>
              <a:t>Organic group formation in person (in busy, cluttered, loud rooms) are tough environment for some with disabilities. Just going online is a big help!</a:t>
            </a:r>
            <a:endParaRPr sz="1200">
              <a:latin typeface="Calibri"/>
              <a:ea typeface="Calibri"/>
              <a:cs typeface="Calibri"/>
              <a:sym typeface="Calibri"/>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614a132d34_0_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45" name="Google Shape;545;g614a132d34_0_1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304800" lvl="0" marL="457200" rtl="0" algn="l">
              <a:spcBef>
                <a:spcPts val="0"/>
              </a:spcBef>
              <a:spcAft>
                <a:spcPts val="0"/>
              </a:spcAft>
              <a:buSzPts val="1200"/>
              <a:buFont typeface="Calibri"/>
              <a:buChar char="●"/>
            </a:pPr>
            <a:r>
              <a:rPr lang="en" sz="1200">
                <a:latin typeface="Calibri"/>
                <a:ea typeface="Calibri"/>
                <a:cs typeface="Calibri"/>
                <a:sym typeface="Calibri"/>
              </a:rPr>
              <a:t>Some students may not have access to certain options, or the usual tools might not have the accessibility features needed. A good example of this is that students in China do not have access to google. If you intend to collaborate using google docs, this will be especially hard for them.</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Ask your students to explicitly set norms for face-to-face meetings in their charter. This will give students an opportunity to ask for what they need without having to bring it up on their own.</a:t>
            </a:r>
            <a:endParaRPr sz="1200">
              <a:latin typeface="Calibri"/>
              <a:ea typeface="Calibri"/>
              <a:cs typeface="Calibri"/>
              <a:sym typeface="Calibri"/>
            </a:endParaRPr>
          </a:p>
          <a:p>
            <a:pPr indent="0" lvl="0" marL="0" rtl="0" algn="l">
              <a:spcBef>
                <a:spcPts val="0"/>
              </a:spcBef>
              <a:spcAft>
                <a:spcPts val="0"/>
              </a:spcAft>
              <a:buNone/>
            </a:pPr>
            <a:r>
              <a:t/>
            </a:r>
            <a:endParaRPr b="1" sz="1200">
              <a:latin typeface="Calibri"/>
              <a:ea typeface="Calibri"/>
              <a:cs typeface="Calibri"/>
              <a:sym typeface="Calibri"/>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2" name="Shape 552"/>
        <p:cNvGrpSpPr/>
        <p:nvPr/>
      </p:nvGrpSpPr>
      <p:grpSpPr>
        <a:xfrm>
          <a:off x="0" y="0"/>
          <a:ext cx="0" cy="0"/>
          <a:chOff x="0" y="0"/>
          <a:chExt cx="0" cy="0"/>
        </a:xfrm>
      </p:grpSpPr>
      <p:sp>
        <p:nvSpPr>
          <p:cNvPr id="553" name="Google Shape;553;g614a132d34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4" name="Google Shape;554;g614a132d34_0_24: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Reduce confusion and cognitive load by ensuring your assignment prompts are clear and detailed. Rubrics are a fantastic way to help students understand what you are expecting from them.</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As mentioned previously, always share an accessible digital version of the assignment prompt.</a:t>
            </a:r>
            <a:endParaRPr sz="1200">
              <a:latin typeface="Calibri"/>
              <a:ea typeface="Calibri"/>
              <a:cs typeface="Calibri"/>
              <a:sym typeface="Calibri"/>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1" name="Shape 561"/>
        <p:cNvGrpSpPr/>
        <p:nvPr/>
      </p:nvGrpSpPr>
      <p:grpSpPr>
        <a:xfrm>
          <a:off x="0" y="0"/>
          <a:ext cx="0" cy="0"/>
          <a:chOff x="0" y="0"/>
          <a:chExt cx="0" cy="0"/>
        </a:xfrm>
      </p:grpSpPr>
      <p:sp>
        <p:nvSpPr>
          <p:cNvPr id="562" name="Google Shape;562;g5ff91708dd_1_1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3" name="Google Shape;563;g5ff91708dd_1_198: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KYLE</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7" name="Shape 567"/>
        <p:cNvGrpSpPr/>
        <p:nvPr/>
      </p:nvGrpSpPr>
      <p:grpSpPr>
        <a:xfrm>
          <a:off x="0" y="0"/>
          <a:ext cx="0" cy="0"/>
          <a:chOff x="0" y="0"/>
          <a:chExt cx="0" cy="0"/>
        </a:xfrm>
      </p:grpSpPr>
      <p:sp>
        <p:nvSpPr>
          <p:cNvPr id="568" name="Google Shape;568;g5ff91708dd_1_1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9" name="Google Shape;569;g5ff91708dd_1_15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sz="1200">
                <a:latin typeface="Calibri"/>
                <a:ea typeface="Calibri"/>
                <a:cs typeface="Calibri"/>
                <a:sym typeface="Calibri"/>
              </a:rPr>
              <a:t>Gabe:</a:t>
            </a:r>
            <a:endParaRPr b="1"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Online allows use of assistive technology during collaboration</a:t>
            </a:r>
            <a:endParaRPr sz="1200">
              <a:latin typeface="Calibri"/>
              <a:ea typeface="Calibri"/>
              <a:cs typeface="Calibri"/>
              <a:sym typeface="Calibri"/>
            </a:endParaRPr>
          </a:p>
          <a:p>
            <a:pPr indent="-304800" lvl="0" marL="457200" rtl="0" algn="l">
              <a:spcBef>
                <a:spcPts val="0"/>
              </a:spcBef>
              <a:spcAft>
                <a:spcPts val="0"/>
              </a:spcAft>
              <a:buSzPts val="1200"/>
              <a:buFont typeface="Calibri"/>
              <a:buChar char="-"/>
            </a:pPr>
            <a:r>
              <a:rPr lang="en" sz="1200">
                <a:latin typeface="Calibri"/>
                <a:ea typeface="Calibri"/>
                <a:cs typeface="Calibri"/>
                <a:sym typeface="Calibri"/>
              </a:rPr>
              <a:t>Different platforms have different pros/cons. Let teams decide where they will communicate. Canvas group is a good first bet, but let them choose if something else is better for them.</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6" name="Shape 576"/>
        <p:cNvGrpSpPr/>
        <p:nvPr/>
      </p:nvGrpSpPr>
      <p:grpSpPr>
        <a:xfrm>
          <a:off x="0" y="0"/>
          <a:ext cx="0" cy="0"/>
          <a:chOff x="0" y="0"/>
          <a:chExt cx="0" cy="0"/>
        </a:xfrm>
      </p:grpSpPr>
      <p:sp>
        <p:nvSpPr>
          <p:cNvPr id="577" name="Google Shape;577;g5ff91708dd_1_2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78" name="Google Shape;578;g5ff91708dd_1_20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Gabe:</a:t>
            </a:r>
            <a:endParaRPr b="1"/>
          </a:p>
          <a:p>
            <a:pPr indent="-298450" lvl="0" marL="457200" rtl="0" algn="l">
              <a:spcBef>
                <a:spcPts val="0"/>
              </a:spcBef>
              <a:spcAft>
                <a:spcPts val="0"/>
              </a:spcAft>
              <a:buSzPts val="1100"/>
              <a:buChar char="-"/>
            </a:pPr>
            <a:r>
              <a:rPr lang="en"/>
              <a:t>For traditionally non-digital submissions, think of a way to make a digital submission option. Use Canvas!</a:t>
            </a:r>
            <a:endParaRPr/>
          </a:p>
          <a:p>
            <a:pPr indent="-298450" lvl="0" marL="457200" rtl="0" algn="l">
              <a:spcBef>
                <a:spcPts val="0"/>
              </a:spcBef>
              <a:spcAft>
                <a:spcPts val="0"/>
              </a:spcAft>
              <a:buSzPts val="1100"/>
              <a:buChar char="-"/>
            </a:pPr>
            <a:r>
              <a:rPr lang="en"/>
              <a:t>For students submitting media-based submissions (create a video, for example), ask them to write a transcript or written description of what’s happening...this is a great planning step anyway!</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5" name="Shape 585"/>
        <p:cNvGrpSpPr/>
        <p:nvPr/>
      </p:nvGrpSpPr>
      <p:grpSpPr>
        <a:xfrm>
          <a:off x="0" y="0"/>
          <a:ext cx="0" cy="0"/>
          <a:chOff x="0" y="0"/>
          <a:chExt cx="0" cy="0"/>
        </a:xfrm>
      </p:grpSpPr>
      <p:sp>
        <p:nvSpPr>
          <p:cNvPr id="586" name="Google Shape;586;g5ff91708dd_1_17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7" name="Google Shape;587;g5ff91708dd_1_17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i="0" lang="en" sz="1200" u="none" cap="none" strike="noStrike">
                <a:latin typeface="Calibri"/>
                <a:ea typeface="Calibri"/>
                <a:cs typeface="Calibri"/>
                <a:sym typeface="Calibri"/>
              </a:rPr>
              <a:t>AMY</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8" name="Shape 608"/>
        <p:cNvGrpSpPr/>
        <p:nvPr/>
      </p:nvGrpSpPr>
      <p:grpSpPr>
        <a:xfrm>
          <a:off x="0" y="0"/>
          <a:ext cx="0" cy="0"/>
          <a:chOff x="0" y="0"/>
          <a:chExt cx="0" cy="0"/>
        </a:xfrm>
      </p:grpSpPr>
      <p:sp>
        <p:nvSpPr>
          <p:cNvPr id="609" name="Google Shape;609;g47821eb809_0_18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0" name="Google Shape;610;g47821eb809_0_18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4" name="Shape 614"/>
        <p:cNvGrpSpPr/>
        <p:nvPr/>
      </p:nvGrpSpPr>
      <p:grpSpPr>
        <a:xfrm>
          <a:off x="0" y="0"/>
          <a:ext cx="0" cy="0"/>
          <a:chOff x="0" y="0"/>
          <a:chExt cx="0" cy="0"/>
        </a:xfrm>
      </p:grpSpPr>
      <p:sp>
        <p:nvSpPr>
          <p:cNvPr id="615" name="Google Shape;615;g614a132d34_0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16" name="Google Shape;616;g614a132d34_0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0" name="Shape 620"/>
        <p:cNvGrpSpPr/>
        <p:nvPr/>
      </p:nvGrpSpPr>
      <p:grpSpPr>
        <a:xfrm>
          <a:off x="0" y="0"/>
          <a:ext cx="0" cy="0"/>
          <a:chOff x="0" y="0"/>
          <a:chExt cx="0" cy="0"/>
        </a:xfrm>
      </p:grpSpPr>
      <p:sp>
        <p:nvSpPr>
          <p:cNvPr id="621" name="Google Shape;621;g614a132d34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2" name="Google Shape;622;g614a132d34_0_3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Google Shape;227;g614a132d34_1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8" name="Google Shape;228;g614a132d34_1_5: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AMY - </a:t>
            </a:r>
            <a:r>
              <a:rPr lang="en"/>
              <a:t>I’m the Head of UX &amp; Digital Accessibility at Harvard Library and oversee the User Research Center, Harvard’s only usability &amp; digital accessibility testing lab. In my day to day, I conduct user research with non-disabled and disabled users of the library’s digital products like HOLLIS and our websites.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6" name="Shape 626"/>
        <p:cNvGrpSpPr/>
        <p:nvPr/>
      </p:nvGrpSpPr>
      <p:grpSpPr>
        <a:xfrm>
          <a:off x="0" y="0"/>
          <a:ext cx="0" cy="0"/>
          <a:chOff x="0" y="0"/>
          <a:chExt cx="0" cy="0"/>
        </a:xfrm>
      </p:grpSpPr>
      <p:sp>
        <p:nvSpPr>
          <p:cNvPr id="627" name="Google Shape;627;g614a132d34_0_5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8" name="Google Shape;628;g614a132d34_0_5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Google Shape;633;g614a132d34_0_5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4" name="Google Shape;634;g614a132d34_0_57: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8" name="Shape 638"/>
        <p:cNvGrpSpPr/>
        <p:nvPr/>
      </p:nvGrpSpPr>
      <p:grpSpPr>
        <a:xfrm>
          <a:off x="0" y="0"/>
          <a:ext cx="0" cy="0"/>
          <a:chOff x="0" y="0"/>
          <a:chExt cx="0" cy="0"/>
        </a:xfrm>
      </p:grpSpPr>
      <p:sp>
        <p:nvSpPr>
          <p:cNvPr id="639" name="Google Shape;639;g5fed9dd461_0_1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40" name="Google Shape;640;g5fed9dd461_0_13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616130902f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616130902f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AMY </a:t>
            </a:r>
            <a:r>
              <a:rPr lang="en"/>
              <a:t>As part of my role I oversee the User Research Center which is Harvard’s only usability and digital accessibility testing lab. We offer services like consultations, drop-in hours, as well as learning opportunities like brown bag lectures. The space and lendable equipment can be used for digital accessibility testing on any Harvard products.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614a132d34_1_1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44" name="Google Shape;244;g614a132d34_1_19: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
              <a:t>AMY - </a:t>
            </a:r>
            <a:r>
              <a:rPr lang="en"/>
              <a:t>At the User Research Center we offer accessibility reviews and the opportunity to include people with disabilities in user testing of digital products like websites, apps, and courses. </a:t>
            </a:r>
            <a:br>
              <a:rPr lang="en"/>
            </a:br>
            <a:br>
              <a:rPr lang="en"/>
            </a:br>
            <a:r>
              <a:rPr lang="en"/>
              <a:t>I’ve been at Harvard for nearly 5 years and have heard about some of the accessibility-related barriers students experience. I want to share one of those stories with you today.</a:t>
            </a:r>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8" name="Shape 248"/>
        <p:cNvGrpSpPr/>
        <p:nvPr/>
      </p:nvGrpSpPr>
      <p:grpSpPr>
        <a:xfrm>
          <a:off x="0" y="0"/>
          <a:ext cx="0" cy="0"/>
          <a:chOff x="0" y="0"/>
          <a:chExt cx="0" cy="0"/>
        </a:xfrm>
      </p:grpSpPr>
      <p:sp>
        <p:nvSpPr>
          <p:cNvPr id="249" name="Google Shape;249;g614a132d34_1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0" name="Google Shape;250;g614a132d34_1_13: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t>AMY </a:t>
            </a:r>
            <a:r>
              <a:rPr lang="en" sz="1200"/>
              <a:t>This is Tasha. She is an alum of GSE, class of 2015. She is blind and uses a screen reader to access course materials while in classes at Harvard. </a:t>
            </a:r>
            <a:r>
              <a:rPr lang="en" sz="1200"/>
              <a:t>Before adopting Canvas, GSE used iSites for their course materials. </a:t>
            </a:r>
            <a:r>
              <a:rPr lang="en" sz="1200">
                <a:highlight>
                  <a:srgbClr val="FFEE80"/>
                </a:highlight>
              </a:rPr>
              <a:t>Tasha</a:t>
            </a:r>
            <a:r>
              <a:rPr lang="en" sz="1200"/>
              <a:t> told me that it worked well, except that the place where the grades and comments were posted was not accessible by keyboard. She had made her professors aware of this, but sometimes they would forget. So even after </a:t>
            </a:r>
            <a:r>
              <a:rPr lang="en" sz="1200">
                <a:highlight>
                  <a:srgbClr val="FFEE80"/>
                </a:highlight>
              </a:rPr>
              <a:t>Tasha</a:t>
            </a:r>
            <a:r>
              <a:rPr lang="en" sz="1200"/>
              <a:t>’s classmates knew the outcome of their hard work, </a:t>
            </a:r>
            <a:r>
              <a:rPr lang="en" sz="1200">
                <a:highlight>
                  <a:srgbClr val="FFEE80"/>
                </a:highlight>
              </a:rPr>
              <a:t>Tasha</a:t>
            </a:r>
            <a:r>
              <a:rPr lang="en" sz="1200"/>
              <a:t> was left wondering and distressed with no grades and no feedback on her papers.  </a:t>
            </a:r>
            <a:endParaRPr sz="1200"/>
          </a:p>
          <a:p>
            <a:pPr indent="0" lvl="0" marL="0" rtl="0" algn="l">
              <a:lnSpc>
                <a:spcPct val="115000"/>
              </a:lnSpc>
              <a:spcBef>
                <a:spcPts val="0"/>
              </a:spcBef>
              <a:spcAft>
                <a:spcPts val="0"/>
              </a:spcAft>
              <a:buNone/>
            </a:pPr>
            <a:r>
              <a:rPr lang="en"/>
              <a:t> </a:t>
            </a:r>
            <a:endParaRPr sz="1200"/>
          </a:p>
          <a:p>
            <a:pPr indent="0" lvl="0" marL="0" rtl="0" algn="l">
              <a:lnSpc>
                <a:spcPct val="115000"/>
              </a:lnSpc>
              <a:spcBef>
                <a:spcPts val="0"/>
              </a:spcBef>
              <a:spcAft>
                <a:spcPts val="0"/>
              </a:spcAft>
              <a:buNone/>
            </a:pPr>
            <a:r>
              <a:t/>
            </a:r>
            <a:endParaRPr sz="1200"/>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4" name="Shape 254"/>
        <p:cNvGrpSpPr/>
        <p:nvPr/>
      </p:nvGrpSpPr>
      <p:grpSpPr>
        <a:xfrm>
          <a:off x="0" y="0"/>
          <a:ext cx="0" cy="0"/>
          <a:chOff x="0" y="0"/>
          <a:chExt cx="0" cy="0"/>
        </a:xfrm>
      </p:grpSpPr>
      <p:sp>
        <p:nvSpPr>
          <p:cNvPr id="255" name="Google Shape;255;g614a132d34_1_3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6" name="Google Shape;256;g614a132d34_1_32: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 sz="1200"/>
              <a:t>AMY </a:t>
            </a:r>
            <a:r>
              <a:rPr lang="en" sz="1200"/>
              <a:t>She had to ask a friend to check her grade and read the comments, which she described as not an ideal situation, which puts it mildly! Clearly, this put </a:t>
            </a:r>
            <a:r>
              <a:rPr lang="en" sz="1200">
                <a:highlight>
                  <a:srgbClr val="FFEE80"/>
                </a:highlight>
              </a:rPr>
              <a:t>Tasha</a:t>
            </a:r>
            <a:r>
              <a:rPr lang="en" sz="1200"/>
              <a:t> in an inequitable position of having to ask a fellow student to read her the professor’s comments and tell her the final grades. The private communication that students expect to have with their professors was not available to </a:t>
            </a:r>
            <a:r>
              <a:rPr lang="en" sz="1200">
                <a:highlight>
                  <a:srgbClr val="FFEE80"/>
                </a:highlight>
              </a:rPr>
              <a:t>Tasha</a:t>
            </a:r>
            <a:r>
              <a:rPr lang="en" sz="1200"/>
              <a:t> simply because the technology had not been thoughtfully vetted for accessibility. </a:t>
            </a:r>
            <a:endParaRPr sz="1200"/>
          </a:p>
          <a:p>
            <a:pPr indent="0" lvl="0" marL="0" rtl="0" algn="l">
              <a:lnSpc>
                <a:spcPct val="115000"/>
              </a:lnSpc>
              <a:spcBef>
                <a:spcPts val="0"/>
              </a:spcBef>
              <a:spcAft>
                <a:spcPts val="0"/>
              </a:spcAft>
              <a:buNone/>
            </a:pPr>
            <a:r>
              <a:t/>
            </a:r>
            <a:endParaRPr sz="1200"/>
          </a:p>
          <a:p>
            <a:pPr indent="0" lvl="0" marL="0" rtl="0" algn="l">
              <a:lnSpc>
                <a:spcPct val="115000"/>
              </a:lnSpc>
              <a:spcBef>
                <a:spcPts val="0"/>
              </a:spcBef>
              <a:spcAft>
                <a:spcPts val="0"/>
              </a:spcAft>
              <a:buNone/>
            </a:pPr>
            <a:r>
              <a:rPr lang="en" sz="1200"/>
              <a:t>This is only one experience, but I think it’s helpful to keep accessibility people focused as much as possible, rather than standards-focused.</a:t>
            </a:r>
            <a:endParaRP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asic Slide" showMasterSp="0" type="title">
  <p:cSld name="TITLE">
    <p:spTree>
      <p:nvGrpSpPr>
        <p:cNvPr id="58" name="Shape 58"/>
        <p:cNvGrpSpPr/>
        <p:nvPr/>
      </p:nvGrpSpPr>
      <p:grpSpPr>
        <a:xfrm>
          <a:off x="0" y="0"/>
          <a:ext cx="0" cy="0"/>
          <a:chOff x="0" y="0"/>
          <a:chExt cx="0" cy="0"/>
        </a:xfrm>
      </p:grpSpPr>
      <p:sp>
        <p:nvSpPr>
          <p:cNvPr id="59" name="Google Shape;59;p14"/>
          <p:cNvSpPr txBox="1"/>
          <p:nvPr>
            <p:ph idx="12" type="sldNum"/>
          </p:nvPr>
        </p:nvSpPr>
        <p:spPr>
          <a:xfrm>
            <a:off x="8317363" y="4803219"/>
            <a:ext cx="197987" cy="201931"/>
          </a:xfrm>
          <a:prstGeom prst="rect">
            <a:avLst/>
          </a:prstGeom>
          <a:noFill/>
          <a:ln>
            <a:noFill/>
          </a:ln>
        </p:spPr>
        <p:txBody>
          <a:bodyPr anchorCtr="0" anchor="ctr" bIns="34275" lIns="34275" spcFirstLastPara="1" rIns="34275" wrap="square" tIns="34275">
            <a:noAutofit/>
          </a:bodyPr>
          <a:lstStyle>
            <a:lvl1pPr indent="0" lvl="0" marL="0" algn="r">
              <a:lnSpc>
                <a:spcPct val="100000"/>
              </a:lnSpc>
              <a:spcBef>
                <a:spcPts val="0"/>
              </a:spcBef>
              <a:spcAft>
                <a:spcPts val="0"/>
              </a:spcAft>
              <a:buClr>
                <a:srgbClr val="898989"/>
              </a:buClr>
              <a:buSzPts val="900"/>
              <a:buFont typeface="Calibri"/>
              <a:buNone/>
              <a:defRPr/>
            </a:lvl1pPr>
            <a:lvl2pPr indent="0" lvl="1" marL="0" algn="r">
              <a:lnSpc>
                <a:spcPct val="100000"/>
              </a:lnSpc>
              <a:spcBef>
                <a:spcPts val="0"/>
              </a:spcBef>
              <a:spcAft>
                <a:spcPts val="0"/>
              </a:spcAft>
              <a:buClr>
                <a:srgbClr val="898989"/>
              </a:buClr>
              <a:buSzPts val="900"/>
              <a:buFont typeface="Calibri"/>
              <a:buNone/>
              <a:defRPr/>
            </a:lvl2pPr>
            <a:lvl3pPr indent="0" lvl="2" marL="0" algn="r">
              <a:lnSpc>
                <a:spcPct val="100000"/>
              </a:lnSpc>
              <a:spcBef>
                <a:spcPts val="0"/>
              </a:spcBef>
              <a:spcAft>
                <a:spcPts val="0"/>
              </a:spcAft>
              <a:buClr>
                <a:srgbClr val="898989"/>
              </a:buClr>
              <a:buSzPts val="900"/>
              <a:buFont typeface="Calibri"/>
              <a:buNone/>
              <a:defRPr/>
            </a:lvl3pPr>
            <a:lvl4pPr indent="0" lvl="3" marL="0" algn="r">
              <a:lnSpc>
                <a:spcPct val="100000"/>
              </a:lnSpc>
              <a:spcBef>
                <a:spcPts val="0"/>
              </a:spcBef>
              <a:spcAft>
                <a:spcPts val="0"/>
              </a:spcAft>
              <a:buClr>
                <a:srgbClr val="898989"/>
              </a:buClr>
              <a:buSzPts val="900"/>
              <a:buFont typeface="Calibri"/>
              <a:buNone/>
              <a:defRPr/>
            </a:lvl4pPr>
            <a:lvl5pPr indent="0" lvl="4" marL="0" algn="r">
              <a:lnSpc>
                <a:spcPct val="100000"/>
              </a:lnSpc>
              <a:spcBef>
                <a:spcPts val="0"/>
              </a:spcBef>
              <a:spcAft>
                <a:spcPts val="0"/>
              </a:spcAft>
              <a:buClr>
                <a:srgbClr val="898989"/>
              </a:buClr>
              <a:buSzPts val="900"/>
              <a:buFont typeface="Calibri"/>
              <a:buNone/>
              <a:defRPr/>
            </a:lvl5pPr>
            <a:lvl6pPr indent="0" lvl="5" marL="0" algn="r">
              <a:lnSpc>
                <a:spcPct val="100000"/>
              </a:lnSpc>
              <a:spcBef>
                <a:spcPts val="0"/>
              </a:spcBef>
              <a:spcAft>
                <a:spcPts val="0"/>
              </a:spcAft>
              <a:buClr>
                <a:srgbClr val="898989"/>
              </a:buClr>
              <a:buSzPts val="900"/>
              <a:buFont typeface="Calibri"/>
              <a:buNone/>
              <a:defRPr/>
            </a:lvl6pPr>
            <a:lvl7pPr indent="0" lvl="6" marL="0" algn="r">
              <a:lnSpc>
                <a:spcPct val="100000"/>
              </a:lnSpc>
              <a:spcBef>
                <a:spcPts val="0"/>
              </a:spcBef>
              <a:spcAft>
                <a:spcPts val="0"/>
              </a:spcAft>
              <a:buClr>
                <a:srgbClr val="898989"/>
              </a:buClr>
              <a:buSzPts val="900"/>
              <a:buFont typeface="Calibri"/>
              <a:buNone/>
              <a:defRPr/>
            </a:lvl7pPr>
            <a:lvl8pPr indent="0" lvl="7" marL="0" algn="r">
              <a:lnSpc>
                <a:spcPct val="100000"/>
              </a:lnSpc>
              <a:spcBef>
                <a:spcPts val="0"/>
              </a:spcBef>
              <a:spcAft>
                <a:spcPts val="0"/>
              </a:spcAft>
              <a:buClr>
                <a:srgbClr val="898989"/>
              </a:buClr>
              <a:buSzPts val="900"/>
              <a:buFont typeface="Calibri"/>
              <a:buNone/>
              <a:defRPr/>
            </a:lvl8pPr>
            <a:lvl9pPr indent="0" lvl="8" marL="0" algn="r">
              <a:lnSpc>
                <a:spcPct val="100000"/>
              </a:lnSpc>
              <a:spcBef>
                <a:spcPts val="0"/>
              </a:spcBef>
              <a:spcAft>
                <a:spcPts val="0"/>
              </a:spcAft>
              <a:buClr>
                <a:srgbClr val="898989"/>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grpSp>
        <p:nvGrpSpPr>
          <p:cNvPr id="60" name="Google Shape;60;p14"/>
          <p:cNvGrpSpPr/>
          <p:nvPr/>
        </p:nvGrpSpPr>
        <p:grpSpPr>
          <a:xfrm>
            <a:off x="-13315" y="4521046"/>
            <a:ext cx="9172346" cy="642300"/>
            <a:chOff x="-13327" y="4520958"/>
            <a:chExt cx="9144000" cy="642300"/>
          </a:xfrm>
        </p:grpSpPr>
        <p:sp>
          <p:nvSpPr>
            <p:cNvPr id="61" name="Google Shape;61;p14"/>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62" name="Google Shape;62;p14"/>
            <p:cNvPicPr preferRelativeResize="0"/>
            <p:nvPr/>
          </p:nvPicPr>
          <p:blipFill rotWithShape="1">
            <a:blip r:embed="rId2">
              <a:alphaModFix/>
            </a:blip>
            <a:srcRect b="0" l="0" r="0" t="0"/>
            <a:stretch/>
          </p:blipFill>
          <p:spPr>
            <a:xfrm>
              <a:off x="85499" y="4567461"/>
              <a:ext cx="1637130" cy="549337"/>
            </a:xfrm>
            <a:prstGeom prst="rect">
              <a:avLst/>
            </a:prstGeom>
            <a:noFill/>
            <a:ln>
              <a:noFill/>
            </a:ln>
          </p:spPr>
        </p:pic>
      </p:grpSp>
      <p:sp>
        <p:nvSpPr>
          <p:cNvPr id="63" name="Google Shape;63;p14"/>
          <p:cNvSpPr txBox="1"/>
          <p:nvPr>
            <p:ph type="title"/>
          </p:nvPr>
        </p:nvSpPr>
        <p:spPr>
          <a:xfrm>
            <a:off x="457200" y="205978"/>
            <a:ext cx="8229600" cy="857400"/>
          </a:xfrm>
          <a:prstGeom prst="rect">
            <a:avLst/>
          </a:prstGeom>
          <a:noFill/>
          <a:ln>
            <a:noFill/>
          </a:ln>
        </p:spPr>
        <p:txBody>
          <a:bodyPr anchorCtr="0" anchor="ctr" bIns="34275" lIns="34275" spcFirstLastPara="1" rIns="34275" wrap="square" tIns="34275">
            <a:noAutofit/>
          </a:bodyPr>
          <a:lstStyle>
            <a:lvl1pPr lvl="0"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1pPr>
            <a:lvl2pPr lvl="1"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2pPr>
            <a:lvl3pPr lvl="2"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3pPr>
            <a:lvl4pPr lvl="3"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4pPr>
            <a:lvl5pPr lvl="4"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5pPr>
            <a:lvl6pPr lvl="5"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6pPr>
            <a:lvl7pPr lvl="6"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7pPr>
            <a:lvl8pPr lvl="7"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8pPr>
            <a:lvl9pPr lvl="8" marR="0" rtl="0" algn="l">
              <a:lnSpc>
                <a:spcPct val="90000"/>
              </a:lnSpc>
              <a:spcBef>
                <a:spcPts val="0"/>
              </a:spcBef>
              <a:spcAft>
                <a:spcPts val="0"/>
              </a:spcAft>
              <a:buClr>
                <a:schemeClr val="accent6"/>
              </a:buClr>
              <a:buSzPts val="3300"/>
              <a:buFont typeface="Helvetica Neue"/>
              <a:buNone/>
              <a:defRPr b="1" i="0" sz="3300" u="none" cap="none" strike="noStrike">
                <a:solidFill>
                  <a:schemeClr val="accent6"/>
                </a:solidFill>
                <a:latin typeface="Helvetica Neue"/>
                <a:ea typeface="Helvetica Neue"/>
                <a:cs typeface="Helvetica Neue"/>
                <a:sym typeface="Helvetica Neue"/>
              </a:defRPr>
            </a:lvl9pPr>
          </a:lstStyle>
          <a:p/>
        </p:txBody>
      </p:sp>
      <p:sp>
        <p:nvSpPr>
          <p:cNvPr id="64" name="Google Shape;64;p14"/>
          <p:cNvSpPr txBox="1"/>
          <p:nvPr>
            <p:ph idx="1" type="body"/>
          </p:nvPr>
        </p:nvSpPr>
        <p:spPr>
          <a:xfrm>
            <a:off x="457200" y="1171650"/>
            <a:ext cx="4540800" cy="28002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Font typeface="Georgia"/>
              <a:buChar char="●"/>
              <a:defRPr sz="2000">
                <a:latin typeface="Georgia"/>
                <a:ea typeface="Georgia"/>
                <a:cs typeface="Georgia"/>
                <a:sym typeface="Georgia"/>
              </a:defRPr>
            </a:lvl1pPr>
            <a:lvl2pPr indent="-355600" lvl="1" marL="914400" rtl="0">
              <a:spcBef>
                <a:spcPts val="0"/>
              </a:spcBef>
              <a:spcAft>
                <a:spcPts val="0"/>
              </a:spcAft>
              <a:buSzPts val="2000"/>
              <a:buFont typeface="Georgia"/>
              <a:buChar char="○"/>
              <a:defRPr sz="2000">
                <a:latin typeface="Georgia"/>
                <a:ea typeface="Georgia"/>
                <a:cs typeface="Georgia"/>
                <a:sym typeface="Georgia"/>
              </a:defRPr>
            </a:lvl2pPr>
            <a:lvl3pPr indent="-355600" lvl="2" marL="1371600" rtl="0">
              <a:spcBef>
                <a:spcPts val="0"/>
              </a:spcBef>
              <a:spcAft>
                <a:spcPts val="0"/>
              </a:spcAft>
              <a:buSzPts val="2000"/>
              <a:buFont typeface="Georgia"/>
              <a:buChar char="■"/>
              <a:defRPr sz="2000">
                <a:latin typeface="Georgia"/>
                <a:ea typeface="Georgia"/>
                <a:cs typeface="Georgia"/>
                <a:sym typeface="Georgia"/>
              </a:defRPr>
            </a:lvl3pPr>
            <a:lvl4pPr indent="-355600" lvl="3" marL="1828800" rtl="0">
              <a:spcBef>
                <a:spcPts val="0"/>
              </a:spcBef>
              <a:spcAft>
                <a:spcPts val="0"/>
              </a:spcAft>
              <a:buSzPts val="2000"/>
              <a:buFont typeface="Georgia"/>
              <a:buChar char="●"/>
              <a:defRPr sz="2000">
                <a:latin typeface="Georgia"/>
                <a:ea typeface="Georgia"/>
                <a:cs typeface="Georgia"/>
                <a:sym typeface="Georgia"/>
              </a:defRPr>
            </a:lvl4pPr>
            <a:lvl5pPr indent="-355600" lvl="4" marL="2286000" rtl="0">
              <a:spcBef>
                <a:spcPts val="0"/>
              </a:spcBef>
              <a:spcAft>
                <a:spcPts val="0"/>
              </a:spcAft>
              <a:buSzPts val="2000"/>
              <a:buFont typeface="Georgia"/>
              <a:buChar char="○"/>
              <a:defRPr sz="2000">
                <a:latin typeface="Georgia"/>
                <a:ea typeface="Georgia"/>
                <a:cs typeface="Georgia"/>
                <a:sym typeface="Georgia"/>
              </a:defRPr>
            </a:lvl5pPr>
            <a:lvl6pPr indent="-355600" lvl="5" marL="2743200" rtl="0">
              <a:spcBef>
                <a:spcPts val="0"/>
              </a:spcBef>
              <a:spcAft>
                <a:spcPts val="0"/>
              </a:spcAft>
              <a:buSzPts val="2000"/>
              <a:buFont typeface="Georgia"/>
              <a:buChar char="■"/>
              <a:defRPr sz="2000">
                <a:latin typeface="Georgia"/>
                <a:ea typeface="Georgia"/>
                <a:cs typeface="Georgia"/>
                <a:sym typeface="Georgia"/>
              </a:defRPr>
            </a:lvl6pPr>
            <a:lvl7pPr indent="-355600" lvl="6" marL="3200400" rtl="0">
              <a:spcBef>
                <a:spcPts val="0"/>
              </a:spcBef>
              <a:spcAft>
                <a:spcPts val="0"/>
              </a:spcAft>
              <a:buSzPts val="2000"/>
              <a:buFont typeface="Georgia"/>
              <a:buChar char="●"/>
              <a:defRPr sz="2000">
                <a:latin typeface="Georgia"/>
                <a:ea typeface="Georgia"/>
                <a:cs typeface="Georgia"/>
                <a:sym typeface="Georgia"/>
              </a:defRPr>
            </a:lvl7pPr>
            <a:lvl8pPr indent="-355600" lvl="7" marL="3657600" rtl="0">
              <a:spcBef>
                <a:spcPts val="0"/>
              </a:spcBef>
              <a:spcAft>
                <a:spcPts val="0"/>
              </a:spcAft>
              <a:buSzPts val="2000"/>
              <a:buFont typeface="Georgia"/>
              <a:buChar char="○"/>
              <a:defRPr sz="2000">
                <a:latin typeface="Georgia"/>
                <a:ea typeface="Georgia"/>
                <a:cs typeface="Georgia"/>
                <a:sym typeface="Georgia"/>
              </a:defRPr>
            </a:lvl8pPr>
            <a:lvl9pPr indent="-355600" lvl="8" marL="4114800" rtl="0">
              <a:spcBef>
                <a:spcPts val="0"/>
              </a:spcBef>
              <a:spcAft>
                <a:spcPts val="0"/>
              </a:spcAft>
              <a:buSzPts val="2000"/>
              <a:buFont typeface="Georgia"/>
              <a:buChar char="■"/>
              <a:defRPr sz="2000">
                <a:latin typeface="Georgia"/>
                <a:ea typeface="Georgia"/>
                <a:cs typeface="Georgia"/>
                <a:sym typeface="Georgia"/>
              </a:defRPr>
            </a:lvl9pPr>
          </a:lstStyle>
          <a:p/>
        </p:txBody>
      </p:sp>
      <p:sp>
        <p:nvSpPr>
          <p:cNvPr id="65" name="Google Shape;65;p14"/>
          <p:cNvSpPr txBox="1"/>
          <p:nvPr/>
        </p:nvSpPr>
        <p:spPr>
          <a:xfrm>
            <a:off x="6586629" y="4558024"/>
            <a:ext cx="24726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 Blue" showMasterSp="0" type="tx">
  <p:cSld name="TITLE_AND_BODY">
    <p:spTree>
      <p:nvGrpSpPr>
        <p:cNvPr id="66" name="Shape 66"/>
        <p:cNvGrpSpPr/>
        <p:nvPr/>
      </p:nvGrpSpPr>
      <p:grpSpPr>
        <a:xfrm>
          <a:off x="0" y="0"/>
          <a:ext cx="0" cy="0"/>
          <a:chOff x="0" y="0"/>
          <a:chExt cx="0" cy="0"/>
        </a:xfrm>
      </p:grpSpPr>
      <p:sp>
        <p:nvSpPr>
          <p:cNvPr id="67" name="Google Shape;67;p15"/>
          <p:cNvSpPr/>
          <p:nvPr/>
        </p:nvSpPr>
        <p:spPr>
          <a:xfrm>
            <a:off x="-13325" y="-13325"/>
            <a:ext cx="9170700" cy="4560000"/>
          </a:xfrm>
          <a:prstGeom prst="rect">
            <a:avLst/>
          </a:prstGeom>
          <a:gradFill>
            <a:gsLst>
              <a:gs pos="0">
                <a:srgbClr val="2A5280"/>
              </a:gs>
              <a:gs pos="15000">
                <a:srgbClr val="2A5280"/>
              </a:gs>
              <a:gs pos="100000">
                <a:srgbClr val="0579B8"/>
              </a:gs>
            </a:gsLst>
            <a:lin ang="2700000" scaled="0"/>
          </a:gra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sp>
        <p:nvSpPr>
          <p:cNvPr id="68" name="Google Shape;68;p15"/>
          <p:cNvSpPr txBox="1"/>
          <p:nvPr>
            <p:ph idx="12" type="sldNum"/>
          </p:nvPr>
        </p:nvSpPr>
        <p:spPr>
          <a:xfrm>
            <a:off x="8317363" y="4803219"/>
            <a:ext cx="197987" cy="201931"/>
          </a:xfrm>
          <a:prstGeom prst="rect">
            <a:avLst/>
          </a:prstGeom>
          <a:noFill/>
          <a:ln>
            <a:noFill/>
          </a:ln>
        </p:spPr>
        <p:txBody>
          <a:bodyPr anchorCtr="0" anchor="ctr" bIns="34275" lIns="34275" spcFirstLastPara="1" rIns="34275" wrap="square" tIns="34275">
            <a:noAutofit/>
          </a:bodyPr>
          <a:lstStyle>
            <a:lvl1pPr indent="0" lvl="0" marL="0" algn="r">
              <a:lnSpc>
                <a:spcPct val="100000"/>
              </a:lnSpc>
              <a:spcBef>
                <a:spcPts val="0"/>
              </a:spcBef>
              <a:spcAft>
                <a:spcPts val="0"/>
              </a:spcAft>
              <a:buClr>
                <a:srgbClr val="898989"/>
              </a:buClr>
              <a:buSzPts val="900"/>
              <a:buFont typeface="Calibri"/>
              <a:buNone/>
              <a:defRPr/>
            </a:lvl1pPr>
            <a:lvl2pPr indent="0" lvl="1" marL="0" algn="r">
              <a:lnSpc>
                <a:spcPct val="100000"/>
              </a:lnSpc>
              <a:spcBef>
                <a:spcPts val="0"/>
              </a:spcBef>
              <a:spcAft>
                <a:spcPts val="0"/>
              </a:spcAft>
              <a:buClr>
                <a:srgbClr val="898989"/>
              </a:buClr>
              <a:buSzPts val="900"/>
              <a:buFont typeface="Calibri"/>
              <a:buNone/>
              <a:defRPr/>
            </a:lvl2pPr>
            <a:lvl3pPr indent="0" lvl="2" marL="0" algn="r">
              <a:lnSpc>
                <a:spcPct val="100000"/>
              </a:lnSpc>
              <a:spcBef>
                <a:spcPts val="0"/>
              </a:spcBef>
              <a:spcAft>
                <a:spcPts val="0"/>
              </a:spcAft>
              <a:buClr>
                <a:srgbClr val="898989"/>
              </a:buClr>
              <a:buSzPts val="900"/>
              <a:buFont typeface="Calibri"/>
              <a:buNone/>
              <a:defRPr/>
            </a:lvl3pPr>
            <a:lvl4pPr indent="0" lvl="3" marL="0" algn="r">
              <a:lnSpc>
                <a:spcPct val="100000"/>
              </a:lnSpc>
              <a:spcBef>
                <a:spcPts val="0"/>
              </a:spcBef>
              <a:spcAft>
                <a:spcPts val="0"/>
              </a:spcAft>
              <a:buClr>
                <a:srgbClr val="898989"/>
              </a:buClr>
              <a:buSzPts val="900"/>
              <a:buFont typeface="Calibri"/>
              <a:buNone/>
              <a:defRPr/>
            </a:lvl4pPr>
            <a:lvl5pPr indent="0" lvl="4" marL="0" algn="r">
              <a:lnSpc>
                <a:spcPct val="100000"/>
              </a:lnSpc>
              <a:spcBef>
                <a:spcPts val="0"/>
              </a:spcBef>
              <a:spcAft>
                <a:spcPts val="0"/>
              </a:spcAft>
              <a:buClr>
                <a:srgbClr val="898989"/>
              </a:buClr>
              <a:buSzPts val="900"/>
              <a:buFont typeface="Calibri"/>
              <a:buNone/>
              <a:defRPr/>
            </a:lvl5pPr>
            <a:lvl6pPr indent="0" lvl="5" marL="0" algn="r">
              <a:lnSpc>
                <a:spcPct val="100000"/>
              </a:lnSpc>
              <a:spcBef>
                <a:spcPts val="0"/>
              </a:spcBef>
              <a:spcAft>
                <a:spcPts val="0"/>
              </a:spcAft>
              <a:buClr>
                <a:srgbClr val="898989"/>
              </a:buClr>
              <a:buSzPts val="900"/>
              <a:buFont typeface="Calibri"/>
              <a:buNone/>
              <a:defRPr/>
            </a:lvl6pPr>
            <a:lvl7pPr indent="0" lvl="6" marL="0" algn="r">
              <a:lnSpc>
                <a:spcPct val="100000"/>
              </a:lnSpc>
              <a:spcBef>
                <a:spcPts val="0"/>
              </a:spcBef>
              <a:spcAft>
                <a:spcPts val="0"/>
              </a:spcAft>
              <a:buClr>
                <a:srgbClr val="898989"/>
              </a:buClr>
              <a:buSzPts val="900"/>
              <a:buFont typeface="Calibri"/>
              <a:buNone/>
              <a:defRPr/>
            </a:lvl7pPr>
            <a:lvl8pPr indent="0" lvl="7" marL="0" algn="r">
              <a:lnSpc>
                <a:spcPct val="100000"/>
              </a:lnSpc>
              <a:spcBef>
                <a:spcPts val="0"/>
              </a:spcBef>
              <a:spcAft>
                <a:spcPts val="0"/>
              </a:spcAft>
              <a:buClr>
                <a:srgbClr val="898989"/>
              </a:buClr>
              <a:buSzPts val="900"/>
              <a:buFont typeface="Calibri"/>
              <a:buNone/>
              <a:defRPr/>
            </a:lvl8pPr>
            <a:lvl9pPr indent="0" lvl="8" marL="0" algn="r">
              <a:lnSpc>
                <a:spcPct val="100000"/>
              </a:lnSpc>
              <a:spcBef>
                <a:spcPts val="0"/>
              </a:spcBef>
              <a:spcAft>
                <a:spcPts val="0"/>
              </a:spcAft>
              <a:buClr>
                <a:srgbClr val="898989"/>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sp>
        <p:nvSpPr>
          <p:cNvPr id="69" name="Google Shape;69;p15"/>
          <p:cNvSpPr txBox="1"/>
          <p:nvPr>
            <p:ph type="title"/>
          </p:nvPr>
        </p:nvSpPr>
        <p:spPr>
          <a:xfrm>
            <a:off x="458050" y="1837978"/>
            <a:ext cx="8229600" cy="857400"/>
          </a:xfrm>
          <a:prstGeom prst="rect">
            <a:avLst/>
          </a:prstGeom>
          <a:noFill/>
          <a:ln>
            <a:noFill/>
          </a:ln>
        </p:spPr>
        <p:txBody>
          <a:bodyPr anchorCtr="0" anchor="ctr" bIns="34275" lIns="34275" spcFirstLastPara="1" rIns="34275" wrap="square" tIns="34275">
            <a:noAutofit/>
          </a:bodyPr>
          <a:lstStyle>
            <a:lvl1pPr lvl="0" marR="0" rtl="0" algn="ctr">
              <a:lnSpc>
                <a:spcPct val="90000"/>
              </a:lnSpc>
              <a:spcBef>
                <a:spcPts val="0"/>
              </a:spcBef>
              <a:spcAft>
                <a:spcPts val="0"/>
              </a:spcAft>
              <a:buClr>
                <a:srgbClr val="FFFFFF"/>
              </a:buClr>
              <a:buSzPts val="4800"/>
              <a:buFont typeface="Helvetica Neue"/>
              <a:buNone/>
              <a:defRPr b="1" i="0" sz="4800" u="none" cap="none" strike="noStrike">
                <a:solidFill>
                  <a:srgbClr val="FFFFFF"/>
                </a:solidFill>
                <a:latin typeface="Helvetica Neue"/>
                <a:ea typeface="Helvetica Neue"/>
                <a:cs typeface="Helvetica Neue"/>
                <a:sym typeface="Helvetica Neue"/>
              </a:defRPr>
            </a:lvl1pPr>
            <a:lvl2pPr lvl="1"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2pPr>
            <a:lvl3pPr lvl="2"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3pPr>
            <a:lvl4pPr lvl="3"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4pPr>
            <a:lvl5pPr lvl="4"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5pPr>
            <a:lvl6pPr lvl="5"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6pPr>
            <a:lvl7pPr lvl="6"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7pPr>
            <a:lvl8pPr lvl="7"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8pPr>
            <a:lvl9pPr lvl="8" marR="0" rtl="0" algn="ctr">
              <a:lnSpc>
                <a:spcPct val="90000"/>
              </a:lnSpc>
              <a:spcBef>
                <a:spcPts val="0"/>
              </a:spcBef>
              <a:spcAft>
                <a:spcPts val="0"/>
              </a:spcAft>
              <a:buClr>
                <a:srgbClr val="FFFFFF"/>
              </a:buClr>
              <a:buSzPts val="3600"/>
              <a:buFont typeface="Helvetica Neue"/>
              <a:buNone/>
              <a:defRPr b="1" i="0" u="none" cap="none" strike="noStrike">
                <a:solidFill>
                  <a:srgbClr val="FFFFFF"/>
                </a:solidFill>
                <a:latin typeface="Helvetica Neue"/>
                <a:ea typeface="Helvetica Neue"/>
                <a:cs typeface="Helvetica Neue"/>
                <a:sym typeface="Helvetica Neue"/>
              </a:defRPr>
            </a:lvl9pPr>
          </a:lstStyle>
          <a:p/>
        </p:txBody>
      </p:sp>
      <p:grpSp>
        <p:nvGrpSpPr>
          <p:cNvPr id="70" name="Google Shape;70;p15"/>
          <p:cNvGrpSpPr/>
          <p:nvPr/>
        </p:nvGrpSpPr>
        <p:grpSpPr>
          <a:xfrm>
            <a:off x="-13315" y="4521046"/>
            <a:ext cx="9172346" cy="642300"/>
            <a:chOff x="-13327" y="4520958"/>
            <a:chExt cx="9144000" cy="642300"/>
          </a:xfrm>
        </p:grpSpPr>
        <p:sp>
          <p:nvSpPr>
            <p:cNvPr id="71" name="Google Shape;71;p15"/>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72" name="Google Shape;72;p15"/>
            <p:cNvPicPr preferRelativeResize="0"/>
            <p:nvPr/>
          </p:nvPicPr>
          <p:blipFill rotWithShape="1">
            <a:blip r:embed="rId2">
              <a:alphaModFix/>
            </a:blip>
            <a:srcRect b="0" l="0" r="0" t="0"/>
            <a:stretch/>
          </p:blipFill>
          <p:spPr>
            <a:xfrm>
              <a:off x="85499" y="4567461"/>
              <a:ext cx="1637130" cy="549337"/>
            </a:xfrm>
            <a:prstGeom prst="rect">
              <a:avLst/>
            </a:prstGeom>
            <a:noFill/>
            <a:ln>
              <a:noFill/>
            </a:ln>
          </p:spPr>
        </p:pic>
      </p:grpSp>
      <p:sp>
        <p:nvSpPr>
          <p:cNvPr id="73" name="Google Shape;73;p15"/>
          <p:cNvSpPr txBox="1"/>
          <p:nvPr/>
        </p:nvSpPr>
        <p:spPr>
          <a:xfrm>
            <a:off x="6586629" y="4558024"/>
            <a:ext cx="24726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Accessible Fonts" showMasterSp="0">
  <p:cSld name="Left Content">
    <p:spTree>
      <p:nvGrpSpPr>
        <p:cNvPr id="74" name="Shape 74"/>
        <p:cNvGrpSpPr/>
        <p:nvPr/>
      </p:nvGrpSpPr>
      <p:grpSpPr>
        <a:xfrm>
          <a:off x="0" y="0"/>
          <a:ext cx="0" cy="0"/>
          <a:chOff x="0" y="0"/>
          <a:chExt cx="0" cy="0"/>
        </a:xfrm>
      </p:grpSpPr>
      <p:grpSp>
        <p:nvGrpSpPr>
          <p:cNvPr id="75" name="Google Shape;75;p16"/>
          <p:cNvGrpSpPr/>
          <p:nvPr/>
        </p:nvGrpSpPr>
        <p:grpSpPr>
          <a:xfrm>
            <a:off x="-13315" y="4521046"/>
            <a:ext cx="9172346" cy="642300"/>
            <a:chOff x="-13327" y="4520958"/>
            <a:chExt cx="9144000" cy="642300"/>
          </a:xfrm>
        </p:grpSpPr>
        <p:sp>
          <p:nvSpPr>
            <p:cNvPr id="76" name="Google Shape;76;p16"/>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77" name="Google Shape;77;p16"/>
            <p:cNvPicPr preferRelativeResize="0"/>
            <p:nvPr/>
          </p:nvPicPr>
          <p:blipFill rotWithShape="1">
            <a:blip r:embed="rId2">
              <a:alphaModFix/>
            </a:blip>
            <a:srcRect b="0" l="0" r="0" t="0"/>
            <a:stretch/>
          </p:blipFill>
          <p:spPr>
            <a:xfrm>
              <a:off x="85499" y="4567461"/>
              <a:ext cx="1637130" cy="549337"/>
            </a:xfrm>
            <a:prstGeom prst="rect">
              <a:avLst/>
            </a:prstGeom>
            <a:noFill/>
            <a:ln>
              <a:noFill/>
            </a:ln>
          </p:spPr>
        </p:pic>
      </p:grpSp>
      <p:sp>
        <p:nvSpPr>
          <p:cNvPr id="78" name="Google Shape;78;p16"/>
          <p:cNvSpPr txBox="1"/>
          <p:nvPr>
            <p:ph type="title"/>
          </p:nvPr>
        </p:nvSpPr>
        <p:spPr>
          <a:xfrm>
            <a:off x="457200" y="205978"/>
            <a:ext cx="8229600" cy="857400"/>
          </a:xfrm>
          <a:prstGeom prst="rect">
            <a:avLst/>
          </a:prstGeom>
          <a:noFill/>
          <a:ln>
            <a:noFill/>
          </a:ln>
        </p:spPr>
        <p:txBody>
          <a:bodyPr anchorCtr="0" anchor="ctr" bIns="34275" lIns="34275" spcFirstLastPara="1" rIns="34275" wrap="square" tIns="34275">
            <a:noAutofit/>
          </a:bodyPr>
          <a:lstStyle>
            <a:lvl1pPr lvl="0"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1pPr>
            <a:lvl2pPr lvl="1"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2pPr>
            <a:lvl3pPr lvl="2"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3pPr>
            <a:lvl4pPr lvl="3"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4pPr>
            <a:lvl5pPr lvl="4"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5pPr>
            <a:lvl6pPr lvl="5"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6pPr>
            <a:lvl7pPr lvl="6"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7pPr>
            <a:lvl8pPr lvl="7"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8pPr>
            <a:lvl9pPr lvl="8"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9pPr>
          </a:lstStyle>
          <a:p/>
        </p:txBody>
      </p:sp>
      <p:sp>
        <p:nvSpPr>
          <p:cNvPr id="79" name="Google Shape;79;p16"/>
          <p:cNvSpPr txBox="1"/>
          <p:nvPr>
            <p:ph idx="1" type="body"/>
          </p:nvPr>
        </p:nvSpPr>
        <p:spPr>
          <a:xfrm>
            <a:off x="457200" y="1171650"/>
            <a:ext cx="4540800" cy="28002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SzPts val="2000"/>
              <a:buFont typeface="Georgia"/>
              <a:buChar char="●"/>
              <a:defRPr sz="2000">
                <a:latin typeface="Georgia"/>
                <a:ea typeface="Georgia"/>
                <a:cs typeface="Georgia"/>
                <a:sym typeface="Georgia"/>
              </a:defRPr>
            </a:lvl1pPr>
            <a:lvl2pPr indent="-355600" lvl="1" marL="914400" rtl="0">
              <a:spcBef>
                <a:spcPts val="0"/>
              </a:spcBef>
              <a:spcAft>
                <a:spcPts val="0"/>
              </a:spcAft>
              <a:buSzPts val="2000"/>
              <a:buFont typeface="Georgia"/>
              <a:buChar char="○"/>
              <a:defRPr sz="2000">
                <a:latin typeface="Georgia"/>
                <a:ea typeface="Georgia"/>
                <a:cs typeface="Georgia"/>
                <a:sym typeface="Georgia"/>
              </a:defRPr>
            </a:lvl2pPr>
            <a:lvl3pPr indent="-355600" lvl="2" marL="1371600" rtl="0">
              <a:spcBef>
                <a:spcPts val="0"/>
              </a:spcBef>
              <a:spcAft>
                <a:spcPts val="0"/>
              </a:spcAft>
              <a:buSzPts val="2000"/>
              <a:buFont typeface="Georgia"/>
              <a:buChar char="■"/>
              <a:defRPr sz="2000">
                <a:latin typeface="Georgia"/>
                <a:ea typeface="Georgia"/>
                <a:cs typeface="Georgia"/>
                <a:sym typeface="Georgia"/>
              </a:defRPr>
            </a:lvl3pPr>
            <a:lvl4pPr indent="-355600" lvl="3" marL="1828800" rtl="0">
              <a:spcBef>
                <a:spcPts val="0"/>
              </a:spcBef>
              <a:spcAft>
                <a:spcPts val="0"/>
              </a:spcAft>
              <a:buSzPts val="2000"/>
              <a:buFont typeface="Georgia"/>
              <a:buChar char="●"/>
              <a:defRPr sz="2000">
                <a:latin typeface="Georgia"/>
                <a:ea typeface="Georgia"/>
                <a:cs typeface="Georgia"/>
                <a:sym typeface="Georgia"/>
              </a:defRPr>
            </a:lvl4pPr>
            <a:lvl5pPr indent="-355600" lvl="4" marL="2286000" rtl="0">
              <a:spcBef>
                <a:spcPts val="0"/>
              </a:spcBef>
              <a:spcAft>
                <a:spcPts val="0"/>
              </a:spcAft>
              <a:buSzPts val="2000"/>
              <a:buFont typeface="Georgia"/>
              <a:buChar char="○"/>
              <a:defRPr sz="2000">
                <a:latin typeface="Georgia"/>
                <a:ea typeface="Georgia"/>
                <a:cs typeface="Georgia"/>
                <a:sym typeface="Georgia"/>
              </a:defRPr>
            </a:lvl5pPr>
            <a:lvl6pPr indent="-355600" lvl="5" marL="2743200" rtl="0">
              <a:spcBef>
                <a:spcPts val="0"/>
              </a:spcBef>
              <a:spcAft>
                <a:spcPts val="0"/>
              </a:spcAft>
              <a:buSzPts val="2000"/>
              <a:buFont typeface="Georgia"/>
              <a:buChar char="■"/>
              <a:defRPr sz="2000">
                <a:latin typeface="Georgia"/>
                <a:ea typeface="Georgia"/>
                <a:cs typeface="Georgia"/>
                <a:sym typeface="Georgia"/>
              </a:defRPr>
            </a:lvl6pPr>
            <a:lvl7pPr indent="-355600" lvl="6" marL="3200400" rtl="0">
              <a:spcBef>
                <a:spcPts val="0"/>
              </a:spcBef>
              <a:spcAft>
                <a:spcPts val="0"/>
              </a:spcAft>
              <a:buSzPts val="2000"/>
              <a:buFont typeface="Georgia"/>
              <a:buChar char="●"/>
              <a:defRPr sz="2000">
                <a:latin typeface="Georgia"/>
                <a:ea typeface="Georgia"/>
                <a:cs typeface="Georgia"/>
                <a:sym typeface="Georgia"/>
              </a:defRPr>
            </a:lvl7pPr>
            <a:lvl8pPr indent="-355600" lvl="7" marL="3657600" rtl="0">
              <a:spcBef>
                <a:spcPts val="0"/>
              </a:spcBef>
              <a:spcAft>
                <a:spcPts val="0"/>
              </a:spcAft>
              <a:buSzPts val="2000"/>
              <a:buFont typeface="Georgia"/>
              <a:buChar char="○"/>
              <a:defRPr sz="2000">
                <a:latin typeface="Georgia"/>
                <a:ea typeface="Georgia"/>
                <a:cs typeface="Georgia"/>
                <a:sym typeface="Georgia"/>
              </a:defRPr>
            </a:lvl8pPr>
            <a:lvl9pPr indent="-355600" lvl="8" marL="4114800" rtl="0">
              <a:spcBef>
                <a:spcPts val="0"/>
              </a:spcBef>
              <a:spcAft>
                <a:spcPts val="0"/>
              </a:spcAft>
              <a:buSzPts val="2000"/>
              <a:buFont typeface="Georgia"/>
              <a:buChar char="■"/>
              <a:defRPr sz="2000">
                <a:latin typeface="Georgia"/>
                <a:ea typeface="Georgia"/>
                <a:cs typeface="Georgia"/>
                <a:sym typeface="Georgia"/>
              </a:defRPr>
            </a:lvl9pPr>
          </a:lstStyle>
          <a:p/>
        </p:txBody>
      </p:sp>
      <p:sp>
        <p:nvSpPr>
          <p:cNvPr id="80" name="Google Shape;80;p16"/>
          <p:cNvSpPr txBox="1"/>
          <p:nvPr/>
        </p:nvSpPr>
        <p:spPr>
          <a:xfrm>
            <a:off x="6586629" y="4558024"/>
            <a:ext cx="24726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showMasterSp="0">
  <p:cSld name="Section Header">
    <p:spTree>
      <p:nvGrpSpPr>
        <p:cNvPr id="81" name="Shape 81"/>
        <p:cNvGrpSpPr/>
        <p:nvPr/>
      </p:nvGrpSpPr>
      <p:grpSpPr>
        <a:xfrm>
          <a:off x="0" y="0"/>
          <a:ext cx="0" cy="0"/>
          <a:chOff x="0" y="0"/>
          <a:chExt cx="0" cy="0"/>
        </a:xfrm>
      </p:grpSpPr>
      <p:sp>
        <p:nvSpPr>
          <p:cNvPr id="82" name="Google Shape;82;p17"/>
          <p:cNvSpPr txBox="1"/>
          <p:nvPr>
            <p:ph type="title"/>
          </p:nvPr>
        </p:nvSpPr>
        <p:spPr>
          <a:xfrm>
            <a:off x="471488" y="1282304"/>
            <a:ext cx="7886700" cy="2139553"/>
          </a:xfrm>
          <a:prstGeom prst="rect">
            <a:avLst/>
          </a:prstGeom>
          <a:noFill/>
          <a:ln>
            <a:noFill/>
          </a:ln>
        </p:spPr>
        <p:txBody>
          <a:bodyPr anchorCtr="0" anchor="b" bIns="34275" lIns="34275" spcFirstLastPara="1" rIns="34275" wrap="square" tIns="34275">
            <a:noAutofit/>
          </a:bodyPr>
          <a:lstStyle>
            <a:lvl1pPr lvl="0" algn="l">
              <a:lnSpc>
                <a:spcPct val="90000"/>
              </a:lnSpc>
              <a:spcBef>
                <a:spcPts val="0"/>
              </a:spcBef>
              <a:spcAft>
                <a:spcPts val="0"/>
              </a:spcAft>
              <a:buClr>
                <a:schemeClr val="accent6"/>
              </a:buClr>
              <a:buSzPts val="3600"/>
              <a:buFont typeface="Helvetica Neue"/>
              <a:buNone/>
              <a:defRPr>
                <a:latin typeface="Helvetica Neue"/>
                <a:ea typeface="Helvetica Neue"/>
                <a:cs typeface="Helvetica Neue"/>
                <a:sym typeface="Helvetica Neue"/>
              </a:defRPr>
            </a:lvl1pPr>
            <a:lvl2pPr lvl="1" algn="l">
              <a:lnSpc>
                <a:spcPct val="90000"/>
              </a:lnSpc>
              <a:spcBef>
                <a:spcPts val="0"/>
              </a:spcBef>
              <a:spcAft>
                <a:spcPts val="0"/>
              </a:spcAft>
              <a:buClr>
                <a:schemeClr val="accent6"/>
              </a:buClr>
              <a:buSzPts val="3600"/>
              <a:buNone/>
              <a:defRPr/>
            </a:lvl2pPr>
            <a:lvl3pPr lvl="2" algn="l">
              <a:lnSpc>
                <a:spcPct val="90000"/>
              </a:lnSpc>
              <a:spcBef>
                <a:spcPts val="0"/>
              </a:spcBef>
              <a:spcAft>
                <a:spcPts val="0"/>
              </a:spcAft>
              <a:buClr>
                <a:schemeClr val="accent6"/>
              </a:buClr>
              <a:buSzPts val="3600"/>
              <a:buNone/>
              <a:defRPr/>
            </a:lvl3pPr>
            <a:lvl4pPr lvl="3" algn="l">
              <a:lnSpc>
                <a:spcPct val="90000"/>
              </a:lnSpc>
              <a:spcBef>
                <a:spcPts val="0"/>
              </a:spcBef>
              <a:spcAft>
                <a:spcPts val="0"/>
              </a:spcAft>
              <a:buClr>
                <a:schemeClr val="accent6"/>
              </a:buClr>
              <a:buSzPts val="3600"/>
              <a:buNone/>
              <a:defRPr/>
            </a:lvl4pPr>
            <a:lvl5pPr lvl="4" algn="l">
              <a:lnSpc>
                <a:spcPct val="90000"/>
              </a:lnSpc>
              <a:spcBef>
                <a:spcPts val="0"/>
              </a:spcBef>
              <a:spcAft>
                <a:spcPts val="0"/>
              </a:spcAft>
              <a:buClr>
                <a:schemeClr val="accent6"/>
              </a:buClr>
              <a:buSzPts val="3600"/>
              <a:buNone/>
              <a:defRPr/>
            </a:lvl5pPr>
            <a:lvl6pPr lvl="5" algn="l">
              <a:lnSpc>
                <a:spcPct val="90000"/>
              </a:lnSpc>
              <a:spcBef>
                <a:spcPts val="0"/>
              </a:spcBef>
              <a:spcAft>
                <a:spcPts val="0"/>
              </a:spcAft>
              <a:buClr>
                <a:schemeClr val="accent6"/>
              </a:buClr>
              <a:buSzPts val="3600"/>
              <a:buNone/>
              <a:defRPr/>
            </a:lvl6pPr>
            <a:lvl7pPr lvl="6" algn="l">
              <a:lnSpc>
                <a:spcPct val="90000"/>
              </a:lnSpc>
              <a:spcBef>
                <a:spcPts val="0"/>
              </a:spcBef>
              <a:spcAft>
                <a:spcPts val="0"/>
              </a:spcAft>
              <a:buClr>
                <a:schemeClr val="accent6"/>
              </a:buClr>
              <a:buSzPts val="3600"/>
              <a:buNone/>
              <a:defRPr/>
            </a:lvl7pPr>
            <a:lvl8pPr lvl="7" algn="l">
              <a:lnSpc>
                <a:spcPct val="90000"/>
              </a:lnSpc>
              <a:spcBef>
                <a:spcPts val="0"/>
              </a:spcBef>
              <a:spcAft>
                <a:spcPts val="0"/>
              </a:spcAft>
              <a:buClr>
                <a:schemeClr val="accent6"/>
              </a:buClr>
              <a:buSzPts val="3600"/>
              <a:buNone/>
              <a:defRPr/>
            </a:lvl8pPr>
            <a:lvl9pPr lvl="8" algn="l">
              <a:lnSpc>
                <a:spcPct val="90000"/>
              </a:lnSpc>
              <a:spcBef>
                <a:spcPts val="0"/>
              </a:spcBef>
              <a:spcAft>
                <a:spcPts val="0"/>
              </a:spcAft>
              <a:buClr>
                <a:schemeClr val="accent6"/>
              </a:buClr>
              <a:buSzPts val="3600"/>
              <a:buNone/>
              <a:defRPr/>
            </a:lvl9pPr>
          </a:lstStyle>
          <a:p/>
        </p:txBody>
      </p:sp>
      <p:sp>
        <p:nvSpPr>
          <p:cNvPr id="83" name="Google Shape;83;p17"/>
          <p:cNvSpPr txBox="1"/>
          <p:nvPr>
            <p:ph idx="12" type="sldNum"/>
          </p:nvPr>
        </p:nvSpPr>
        <p:spPr>
          <a:xfrm>
            <a:off x="8317363" y="4803219"/>
            <a:ext cx="197987" cy="201931"/>
          </a:xfrm>
          <a:prstGeom prst="rect">
            <a:avLst/>
          </a:prstGeom>
          <a:noFill/>
          <a:ln>
            <a:noFill/>
          </a:ln>
        </p:spPr>
        <p:txBody>
          <a:bodyPr anchorCtr="0" anchor="ctr" bIns="34275" lIns="34275" spcFirstLastPara="1" rIns="34275" wrap="square" tIns="34275">
            <a:noAutofit/>
          </a:bodyPr>
          <a:lstStyle>
            <a:lvl1pPr indent="0" lvl="0" marL="0" algn="r">
              <a:lnSpc>
                <a:spcPct val="100000"/>
              </a:lnSpc>
              <a:spcBef>
                <a:spcPts val="0"/>
              </a:spcBef>
              <a:spcAft>
                <a:spcPts val="0"/>
              </a:spcAft>
              <a:buClr>
                <a:srgbClr val="898989"/>
              </a:buClr>
              <a:buSzPts val="900"/>
              <a:buFont typeface="Calibri"/>
              <a:buNone/>
              <a:defRPr/>
            </a:lvl1pPr>
            <a:lvl2pPr indent="0" lvl="1" marL="0" algn="r">
              <a:lnSpc>
                <a:spcPct val="100000"/>
              </a:lnSpc>
              <a:spcBef>
                <a:spcPts val="0"/>
              </a:spcBef>
              <a:spcAft>
                <a:spcPts val="0"/>
              </a:spcAft>
              <a:buClr>
                <a:srgbClr val="898989"/>
              </a:buClr>
              <a:buSzPts val="900"/>
              <a:buFont typeface="Calibri"/>
              <a:buNone/>
              <a:defRPr/>
            </a:lvl2pPr>
            <a:lvl3pPr indent="0" lvl="2" marL="0" algn="r">
              <a:lnSpc>
                <a:spcPct val="100000"/>
              </a:lnSpc>
              <a:spcBef>
                <a:spcPts val="0"/>
              </a:spcBef>
              <a:spcAft>
                <a:spcPts val="0"/>
              </a:spcAft>
              <a:buClr>
                <a:srgbClr val="898989"/>
              </a:buClr>
              <a:buSzPts val="900"/>
              <a:buFont typeface="Calibri"/>
              <a:buNone/>
              <a:defRPr/>
            </a:lvl3pPr>
            <a:lvl4pPr indent="0" lvl="3" marL="0" algn="r">
              <a:lnSpc>
                <a:spcPct val="100000"/>
              </a:lnSpc>
              <a:spcBef>
                <a:spcPts val="0"/>
              </a:spcBef>
              <a:spcAft>
                <a:spcPts val="0"/>
              </a:spcAft>
              <a:buClr>
                <a:srgbClr val="898989"/>
              </a:buClr>
              <a:buSzPts val="900"/>
              <a:buFont typeface="Calibri"/>
              <a:buNone/>
              <a:defRPr/>
            </a:lvl4pPr>
            <a:lvl5pPr indent="0" lvl="4" marL="0" algn="r">
              <a:lnSpc>
                <a:spcPct val="100000"/>
              </a:lnSpc>
              <a:spcBef>
                <a:spcPts val="0"/>
              </a:spcBef>
              <a:spcAft>
                <a:spcPts val="0"/>
              </a:spcAft>
              <a:buClr>
                <a:srgbClr val="898989"/>
              </a:buClr>
              <a:buSzPts val="900"/>
              <a:buFont typeface="Calibri"/>
              <a:buNone/>
              <a:defRPr/>
            </a:lvl5pPr>
            <a:lvl6pPr indent="0" lvl="5" marL="0" algn="r">
              <a:lnSpc>
                <a:spcPct val="100000"/>
              </a:lnSpc>
              <a:spcBef>
                <a:spcPts val="0"/>
              </a:spcBef>
              <a:spcAft>
                <a:spcPts val="0"/>
              </a:spcAft>
              <a:buClr>
                <a:srgbClr val="898989"/>
              </a:buClr>
              <a:buSzPts val="900"/>
              <a:buFont typeface="Calibri"/>
              <a:buNone/>
              <a:defRPr/>
            </a:lvl6pPr>
            <a:lvl7pPr indent="0" lvl="6" marL="0" algn="r">
              <a:lnSpc>
                <a:spcPct val="100000"/>
              </a:lnSpc>
              <a:spcBef>
                <a:spcPts val="0"/>
              </a:spcBef>
              <a:spcAft>
                <a:spcPts val="0"/>
              </a:spcAft>
              <a:buClr>
                <a:srgbClr val="898989"/>
              </a:buClr>
              <a:buSzPts val="900"/>
              <a:buFont typeface="Calibri"/>
              <a:buNone/>
              <a:defRPr/>
            </a:lvl7pPr>
            <a:lvl8pPr indent="0" lvl="7" marL="0" algn="r">
              <a:lnSpc>
                <a:spcPct val="100000"/>
              </a:lnSpc>
              <a:spcBef>
                <a:spcPts val="0"/>
              </a:spcBef>
              <a:spcAft>
                <a:spcPts val="0"/>
              </a:spcAft>
              <a:buClr>
                <a:srgbClr val="898989"/>
              </a:buClr>
              <a:buSzPts val="900"/>
              <a:buFont typeface="Calibri"/>
              <a:buNone/>
              <a:defRPr/>
            </a:lvl8pPr>
            <a:lvl9pPr indent="0" lvl="8" marL="0" algn="r">
              <a:lnSpc>
                <a:spcPct val="100000"/>
              </a:lnSpc>
              <a:spcBef>
                <a:spcPts val="0"/>
              </a:spcBef>
              <a:spcAft>
                <a:spcPts val="0"/>
              </a:spcAft>
              <a:buClr>
                <a:srgbClr val="898989"/>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grpSp>
        <p:nvGrpSpPr>
          <p:cNvPr id="84" name="Google Shape;84;p17"/>
          <p:cNvGrpSpPr/>
          <p:nvPr/>
        </p:nvGrpSpPr>
        <p:grpSpPr>
          <a:xfrm>
            <a:off x="-13315" y="4521046"/>
            <a:ext cx="9172346" cy="642300"/>
            <a:chOff x="-13327" y="4520958"/>
            <a:chExt cx="9144000" cy="642300"/>
          </a:xfrm>
        </p:grpSpPr>
        <p:sp>
          <p:nvSpPr>
            <p:cNvPr id="85" name="Google Shape;85;p17"/>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86" name="Google Shape;86;p17"/>
            <p:cNvPicPr preferRelativeResize="0"/>
            <p:nvPr/>
          </p:nvPicPr>
          <p:blipFill rotWithShape="1">
            <a:blip r:embed="rId2">
              <a:alphaModFix/>
            </a:blip>
            <a:srcRect b="0" l="0" r="0" t="0"/>
            <a:stretch/>
          </p:blipFill>
          <p:spPr>
            <a:xfrm>
              <a:off x="85499" y="4567461"/>
              <a:ext cx="1637130" cy="549337"/>
            </a:xfrm>
            <a:prstGeom prst="rect">
              <a:avLst/>
            </a:prstGeom>
            <a:noFill/>
            <a:ln>
              <a:noFill/>
            </a:ln>
          </p:spPr>
        </p:pic>
      </p:grpSp>
      <p:sp>
        <p:nvSpPr>
          <p:cNvPr id="87" name="Google Shape;87;p17"/>
          <p:cNvSpPr txBox="1"/>
          <p:nvPr/>
        </p:nvSpPr>
        <p:spPr>
          <a:xfrm>
            <a:off x="6586629" y="4558024"/>
            <a:ext cx="24726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 Red" showMasterSp="0">
  <p:cSld name="Title and Content - Red">
    <p:spTree>
      <p:nvGrpSpPr>
        <p:cNvPr id="88" name="Shape 88"/>
        <p:cNvGrpSpPr/>
        <p:nvPr/>
      </p:nvGrpSpPr>
      <p:grpSpPr>
        <a:xfrm>
          <a:off x="0" y="0"/>
          <a:ext cx="0" cy="0"/>
          <a:chOff x="0" y="0"/>
          <a:chExt cx="0" cy="0"/>
        </a:xfrm>
      </p:grpSpPr>
      <p:sp>
        <p:nvSpPr>
          <p:cNvPr id="89" name="Google Shape;89;p18"/>
          <p:cNvSpPr/>
          <p:nvPr/>
        </p:nvSpPr>
        <p:spPr>
          <a:xfrm>
            <a:off x="-28200" y="0"/>
            <a:ext cx="9172500" cy="4560000"/>
          </a:xfrm>
          <a:prstGeom prst="rect">
            <a:avLst/>
          </a:prstGeom>
          <a:gradFill>
            <a:gsLst>
              <a:gs pos="0">
                <a:srgbClr val="DB2943"/>
              </a:gs>
              <a:gs pos="100000">
                <a:srgbClr val="691724"/>
              </a:gs>
            </a:gsLst>
            <a:lin ang="5400012" scaled="0"/>
          </a:gra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sp>
        <p:nvSpPr>
          <p:cNvPr id="90" name="Google Shape;90;p18"/>
          <p:cNvSpPr txBox="1"/>
          <p:nvPr>
            <p:ph idx="12" type="sldNum"/>
          </p:nvPr>
        </p:nvSpPr>
        <p:spPr>
          <a:xfrm>
            <a:off x="8317363" y="4803219"/>
            <a:ext cx="197987" cy="201931"/>
          </a:xfrm>
          <a:prstGeom prst="rect">
            <a:avLst/>
          </a:prstGeom>
          <a:noFill/>
          <a:ln>
            <a:noFill/>
          </a:ln>
        </p:spPr>
        <p:txBody>
          <a:bodyPr anchorCtr="0" anchor="ctr" bIns="34275" lIns="34275" spcFirstLastPara="1" rIns="34275" wrap="square" tIns="34275">
            <a:noAutofit/>
          </a:bodyPr>
          <a:lstStyle>
            <a:lvl1pPr indent="0" lvl="0" marL="0" algn="r">
              <a:lnSpc>
                <a:spcPct val="100000"/>
              </a:lnSpc>
              <a:spcBef>
                <a:spcPts val="0"/>
              </a:spcBef>
              <a:spcAft>
                <a:spcPts val="0"/>
              </a:spcAft>
              <a:buClr>
                <a:srgbClr val="898989"/>
              </a:buClr>
              <a:buSzPts val="900"/>
              <a:buFont typeface="Calibri"/>
              <a:buNone/>
              <a:defRPr/>
            </a:lvl1pPr>
            <a:lvl2pPr indent="0" lvl="1" marL="0" algn="r">
              <a:lnSpc>
                <a:spcPct val="100000"/>
              </a:lnSpc>
              <a:spcBef>
                <a:spcPts val="0"/>
              </a:spcBef>
              <a:spcAft>
                <a:spcPts val="0"/>
              </a:spcAft>
              <a:buClr>
                <a:srgbClr val="898989"/>
              </a:buClr>
              <a:buSzPts val="900"/>
              <a:buFont typeface="Calibri"/>
              <a:buNone/>
              <a:defRPr/>
            </a:lvl2pPr>
            <a:lvl3pPr indent="0" lvl="2" marL="0" algn="r">
              <a:lnSpc>
                <a:spcPct val="100000"/>
              </a:lnSpc>
              <a:spcBef>
                <a:spcPts val="0"/>
              </a:spcBef>
              <a:spcAft>
                <a:spcPts val="0"/>
              </a:spcAft>
              <a:buClr>
                <a:srgbClr val="898989"/>
              </a:buClr>
              <a:buSzPts val="900"/>
              <a:buFont typeface="Calibri"/>
              <a:buNone/>
              <a:defRPr/>
            </a:lvl3pPr>
            <a:lvl4pPr indent="0" lvl="3" marL="0" algn="r">
              <a:lnSpc>
                <a:spcPct val="100000"/>
              </a:lnSpc>
              <a:spcBef>
                <a:spcPts val="0"/>
              </a:spcBef>
              <a:spcAft>
                <a:spcPts val="0"/>
              </a:spcAft>
              <a:buClr>
                <a:srgbClr val="898989"/>
              </a:buClr>
              <a:buSzPts val="900"/>
              <a:buFont typeface="Calibri"/>
              <a:buNone/>
              <a:defRPr/>
            </a:lvl4pPr>
            <a:lvl5pPr indent="0" lvl="4" marL="0" algn="r">
              <a:lnSpc>
                <a:spcPct val="100000"/>
              </a:lnSpc>
              <a:spcBef>
                <a:spcPts val="0"/>
              </a:spcBef>
              <a:spcAft>
                <a:spcPts val="0"/>
              </a:spcAft>
              <a:buClr>
                <a:srgbClr val="898989"/>
              </a:buClr>
              <a:buSzPts val="900"/>
              <a:buFont typeface="Calibri"/>
              <a:buNone/>
              <a:defRPr/>
            </a:lvl5pPr>
            <a:lvl6pPr indent="0" lvl="5" marL="0" algn="r">
              <a:lnSpc>
                <a:spcPct val="100000"/>
              </a:lnSpc>
              <a:spcBef>
                <a:spcPts val="0"/>
              </a:spcBef>
              <a:spcAft>
                <a:spcPts val="0"/>
              </a:spcAft>
              <a:buClr>
                <a:srgbClr val="898989"/>
              </a:buClr>
              <a:buSzPts val="900"/>
              <a:buFont typeface="Calibri"/>
              <a:buNone/>
              <a:defRPr/>
            </a:lvl6pPr>
            <a:lvl7pPr indent="0" lvl="6" marL="0" algn="r">
              <a:lnSpc>
                <a:spcPct val="100000"/>
              </a:lnSpc>
              <a:spcBef>
                <a:spcPts val="0"/>
              </a:spcBef>
              <a:spcAft>
                <a:spcPts val="0"/>
              </a:spcAft>
              <a:buClr>
                <a:srgbClr val="898989"/>
              </a:buClr>
              <a:buSzPts val="900"/>
              <a:buFont typeface="Calibri"/>
              <a:buNone/>
              <a:defRPr/>
            </a:lvl7pPr>
            <a:lvl8pPr indent="0" lvl="7" marL="0" algn="r">
              <a:lnSpc>
                <a:spcPct val="100000"/>
              </a:lnSpc>
              <a:spcBef>
                <a:spcPts val="0"/>
              </a:spcBef>
              <a:spcAft>
                <a:spcPts val="0"/>
              </a:spcAft>
              <a:buClr>
                <a:srgbClr val="898989"/>
              </a:buClr>
              <a:buSzPts val="900"/>
              <a:buFont typeface="Calibri"/>
              <a:buNone/>
              <a:defRPr/>
            </a:lvl8pPr>
            <a:lvl9pPr indent="0" lvl="8" marL="0" algn="r">
              <a:lnSpc>
                <a:spcPct val="100000"/>
              </a:lnSpc>
              <a:spcBef>
                <a:spcPts val="0"/>
              </a:spcBef>
              <a:spcAft>
                <a:spcPts val="0"/>
              </a:spcAft>
              <a:buClr>
                <a:srgbClr val="898989"/>
              </a:buClr>
              <a:buSzPts val="900"/>
              <a:buFont typeface="Calibri"/>
              <a:buNone/>
              <a:defRPr/>
            </a:lvl9pPr>
          </a:lstStyle>
          <a:p>
            <a:pPr indent="0" lvl="0" marL="0" rtl="0" algn="r">
              <a:spcBef>
                <a:spcPts val="0"/>
              </a:spcBef>
              <a:spcAft>
                <a:spcPts val="0"/>
              </a:spcAft>
              <a:buNone/>
            </a:pPr>
            <a:fld id="{00000000-1234-1234-1234-123412341234}" type="slidenum">
              <a:rPr lang="en"/>
              <a:t>‹#›</a:t>
            </a:fld>
            <a:endParaRPr/>
          </a:p>
        </p:txBody>
      </p:sp>
      <p:grpSp>
        <p:nvGrpSpPr>
          <p:cNvPr id="91" name="Google Shape;91;p18"/>
          <p:cNvGrpSpPr/>
          <p:nvPr/>
        </p:nvGrpSpPr>
        <p:grpSpPr>
          <a:xfrm>
            <a:off x="-13315" y="4521046"/>
            <a:ext cx="9172346" cy="642300"/>
            <a:chOff x="-13327" y="4520958"/>
            <a:chExt cx="9144000" cy="642300"/>
          </a:xfrm>
        </p:grpSpPr>
        <p:sp>
          <p:nvSpPr>
            <p:cNvPr id="92" name="Google Shape;92;p18"/>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93" name="Google Shape;93;p18"/>
            <p:cNvPicPr preferRelativeResize="0"/>
            <p:nvPr/>
          </p:nvPicPr>
          <p:blipFill rotWithShape="1">
            <a:blip r:embed="rId2">
              <a:alphaModFix/>
            </a:blip>
            <a:srcRect b="0" l="0" r="0" t="0"/>
            <a:stretch/>
          </p:blipFill>
          <p:spPr>
            <a:xfrm>
              <a:off x="85499" y="4567461"/>
              <a:ext cx="1637130" cy="549337"/>
            </a:xfrm>
            <a:prstGeom prst="rect">
              <a:avLst/>
            </a:prstGeom>
            <a:noFill/>
            <a:ln>
              <a:noFill/>
            </a:ln>
          </p:spPr>
        </p:pic>
        <p:sp>
          <p:nvSpPr>
            <p:cNvPr id="94" name="Google Shape;94;p18"/>
            <p:cNvSpPr txBox="1"/>
            <p:nvPr/>
          </p:nvSpPr>
          <p:spPr>
            <a:xfrm>
              <a:off x="6566220" y="4557936"/>
              <a:ext cx="24651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grpSp>
      <p:sp>
        <p:nvSpPr>
          <p:cNvPr id="95" name="Google Shape;95;p18"/>
          <p:cNvSpPr txBox="1"/>
          <p:nvPr>
            <p:ph idx="1" type="body"/>
          </p:nvPr>
        </p:nvSpPr>
        <p:spPr>
          <a:xfrm>
            <a:off x="457200" y="1171650"/>
            <a:ext cx="4540800" cy="2800200"/>
          </a:xfrm>
          <a:prstGeom prst="rect">
            <a:avLst/>
          </a:prstGeom>
        </p:spPr>
        <p:txBody>
          <a:bodyPr anchorCtr="0" anchor="t" bIns="91425" lIns="91425" spcFirstLastPara="1" rIns="91425" wrap="square" tIns="91425">
            <a:noAutofit/>
          </a:bodyPr>
          <a:lstStyle>
            <a:lvl1pPr indent="-355600" lvl="0" marL="4572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1pPr>
            <a:lvl2pPr indent="-355600" lvl="1" marL="9144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2pPr>
            <a:lvl3pPr indent="-355600" lvl="2" marL="13716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3pPr>
            <a:lvl4pPr indent="-355600" lvl="3" marL="18288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4pPr>
            <a:lvl5pPr indent="-355600" lvl="4" marL="22860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5pPr>
            <a:lvl6pPr indent="-355600" lvl="5" marL="27432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6pPr>
            <a:lvl7pPr indent="-355600" lvl="6" marL="32004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7pPr>
            <a:lvl8pPr indent="-355600" lvl="7" marL="36576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8pPr>
            <a:lvl9pPr indent="-355600" lvl="8" marL="4114800" rtl="0">
              <a:spcBef>
                <a:spcPts val="0"/>
              </a:spcBef>
              <a:spcAft>
                <a:spcPts val="0"/>
              </a:spcAft>
              <a:buClr>
                <a:srgbClr val="FFFFFF"/>
              </a:buClr>
              <a:buSzPts val="2000"/>
              <a:buFont typeface="Georgia"/>
              <a:buChar char="■"/>
              <a:defRPr sz="2000">
                <a:solidFill>
                  <a:srgbClr val="FFFFFF"/>
                </a:solidFill>
                <a:latin typeface="Georgia"/>
                <a:ea typeface="Georgia"/>
                <a:cs typeface="Georgia"/>
                <a:sym typeface="Georgia"/>
              </a:defRPr>
            </a:lvl9pPr>
          </a:lstStyle>
          <a:p/>
        </p:txBody>
      </p:sp>
      <p:sp>
        <p:nvSpPr>
          <p:cNvPr id="96" name="Google Shape;96;p18"/>
          <p:cNvSpPr txBox="1"/>
          <p:nvPr>
            <p:ph type="title"/>
          </p:nvPr>
        </p:nvSpPr>
        <p:spPr>
          <a:xfrm>
            <a:off x="457200" y="205978"/>
            <a:ext cx="8229600" cy="857400"/>
          </a:xfrm>
          <a:prstGeom prst="rect">
            <a:avLst/>
          </a:prstGeom>
          <a:noFill/>
          <a:ln>
            <a:noFill/>
          </a:ln>
        </p:spPr>
        <p:txBody>
          <a:bodyPr anchorCtr="0" anchor="ctr" bIns="34275" lIns="34275" spcFirstLastPara="1" rIns="34275" wrap="square" tIns="34275">
            <a:noAutofit/>
          </a:bodyPr>
          <a:lstStyle>
            <a:lvl1pPr lvl="0" marR="0" rtl="0" algn="l">
              <a:lnSpc>
                <a:spcPct val="90000"/>
              </a:lnSpc>
              <a:spcBef>
                <a:spcPts val="0"/>
              </a:spcBef>
              <a:spcAft>
                <a:spcPts val="0"/>
              </a:spcAft>
              <a:buClr>
                <a:srgbClr val="FFFFFF"/>
              </a:buClr>
              <a:buSzPts val="3600"/>
              <a:buFont typeface="Helvetica Neue"/>
              <a:buNone/>
              <a:defRPr b="1" i="0" sz="3600" u="none" cap="none" strike="noStrike">
                <a:solidFill>
                  <a:srgbClr val="FFFFFF"/>
                </a:solidFill>
                <a:latin typeface="Helvetica Neue"/>
                <a:ea typeface="Helvetica Neue"/>
                <a:cs typeface="Helvetica Neue"/>
                <a:sym typeface="Helvetica Neue"/>
              </a:defRPr>
            </a:lvl1pPr>
            <a:lvl2pPr lvl="1"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2pPr>
            <a:lvl3pPr lvl="2"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3pPr>
            <a:lvl4pPr lvl="3"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4pPr>
            <a:lvl5pPr lvl="4"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5pPr>
            <a:lvl6pPr lvl="5"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6pPr>
            <a:lvl7pPr lvl="6"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7pPr>
            <a:lvl8pPr lvl="7"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8pPr>
            <a:lvl9pPr lvl="8" marR="0" rtl="0" algn="l">
              <a:lnSpc>
                <a:spcPct val="90000"/>
              </a:lnSpc>
              <a:spcBef>
                <a:spcPts val="0"/>
              </a:spcBef>
              <a:spcAft>
                <a:spcPts val="0"/>
              </a:spcAft>
              <a:buClr>
                <a:srgbClr val="FFFFFF"/>
              </a:buClr>
              <a:buSzPts val="3300"/>
              <a:buFont typeface="Helvetica Neue"/>
              <a:buNone/>
              <a:defRPr b="1" i="0" sz="3300" u="none" cap="none" strike="noStrike">
                <a:solidFill>
                  <a:srgbClr val="FFFFFF"/>
                </a:solidFill>
                <a:latin typeface="Helvetica Neue"/>
                <a:ea typeface="Helvetica Neue"/>
                <a:cs typeface="Helvetica Neue"/>
                <a:sym typeface="Helvetica Neu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04" name="Shape 104"/>
        <p:cNvGrpSpPr/>
        <p:nvPr/>
      </p:nvGrpSpPr>
      <p:grpSpPr>
        <a:xfrm>
          <a:off x="0" y="0"/>
          <a:ext cx="0" cy="0"/>
          <a:chOff x="0" y="0"/>
          <a:chExt cx="0" cy="0"/>
        </a:xfrm>
      </p:grpSpPr>
      <p:sp>
        <p:nvSpPr>
          <p:cNvPr id="105" name="Google Shape;105;p20"/>
          <p:cNvSpPr txBox="1"/>
          <p:nvPr>
            <p:ph type="ctrTitle"/>
          </p:nvPr>
        </p:nvSpPr>
        <p:spPr>
          <a:xfrm>
            <a:off x="685800" y="1222772"/>
            <a:ext cx="7772400" cy="1790700"/>
          </a:xfrm>
          <a:prstGeom prst="rect">
            <a:avLst/>
          </a:prstGeom>
          <a:noFill/>
          <a:ln>
            <a:noFill/>
          </a:ln>
        </p:spPr>
        <p:txBody>
          <a:bodyPr anchorCtr="0" anchor="b" bIns="34275" lIns="68575" spcFirstLastPara="1" rIns="68575" wrap="square" tIns="34275">
            <a:noAutofit/>
          </a:bodyPr>
          <a:lstStyle>
            <a:lvl1pPr lvl="0" marR="0" rtl="0" algn="ctr">
              <a:lnSpc>
                <a:spcPct val="90000"/>
              </a:lnSpc>
              <a:spcBef>
                <a:spcPts val="0"/>
              </a:spcBef>
              <a:spcAft>
                <a:spcPts val="0"/>
              </a:spcAft>
              <a:buClr>
                <a:schemeClr val="dk1"/>
              </a:buClr>
              <a:buSzPts val="4500"/>
              <a:buFont typeface="Montserrat"/>
              <a:buNone/>
              <a:defRPr i="0" sz="45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06" name="Google Shape;106;p20"/>
          <p:cNvSpPr txBox="1"/>
          <p:nvPr>
            <p:ph idx="1" type="subTitle"/>
          </p:nvPr>
        </p:nvSpPr>
        <p:spPr>
          <a:xfrm>
            <a:off x="1143000" y="2930128"/>
            <a:ext cx="6858000" cy="1241700"/>
          </a:xfrm>
          <a:prstGeom prst="rect">
            <a:avLst/>
          </a:prstGeom>
          <a:noFill/>
          <a:ln>
            <a:noFill/>
          </a:ln>
        </p:spPr>
        <p:txBody>
          <a:bodyPr anchorCtr="0" anchor="t" bIns="34275" lIns="68575" spcFirstLastPara="1" rIns="68575" wrap="square" tIns="34275">
            <a:noAutofit/>
          </a:bodyPr>
          <a:lstStyle>
            <a:lvl1pPr lvl="0" marR="0" rtl="0" algn="ctr">
              <a:lnSpc>
                <a:spcPct val="90000"/>
              </a:lnSpc>
              <a:spcBef>
                <a:spcPts val="800"/>
              </a:spcBef>
              <a:spcAft>
                <a:spcPts val="0"/>
              </a:spcAft>
              <a:buClr>
                <a:srgbClr val="857B6F"/>
              </a:buClr>
              <a:buSzPts val="1800"/>
              <a:buFont typeface="Lora"/>
              <a:buNone/>
              <a:defRPr i="1" sz="1800" u="none" cap="none" strike="noStrike">
                <a:solidFill>
                  <a:schemeClr val="dk1"/>
                </a:solidFill>
                <a:latin typeface="Lora"/>
                <a:ea typeface="Lora"/>
                <a:cs typeface="Lora"/>
                <a:sym typeface="Lora"/>
              </a:defRPr>
            </a:lvl1pPr>
            <a:lvl2pPr lvl="1" marR="0" rtl="0" algn="ctr">
              <a:lnSpc>
                <a:spcPct val="90000"/>
              </a:lnSpc>
              <a:spcBef>
                <a:spcPts val="400"/>
              </a:spcBef>
              <a:spcAft>
                <a:spcPts val="0"/>
              </a:spcAft>
              <a:buClr>
                <a:srgbClr val="857B6F"/>
              </a:buClr>
              <a:buSzPts val="1500"/>
              <a:buFont typeface="Noto Sans Symbols"/>
              <a:buNone/>
              <a:defRPr b="0" i="0" sz="1500" u="none" cap="none" strike="noStrike">
                <a:solidFill>
                  <a:schemeClr val="dk1"/>
                </a:solidFill>
                <a:latin typeface="Source Sans Pro"/>
                <a:ea typeface="Source Sans Pro"/>
                <a:cs typeface="Source Sans Pro"/>
                <a:sym typeface="Source Sans Pro"/>
              </a:defRPr>
            </a:lvl2pPr>
            <a:lvl3pPr lvl="2" marR="0" rtl="0" algn="ctr">
              <a:lnSpc>
                <a:spcPct val="90000"/>
              </a:lnSpc>
              <a:spcBef>
                <a:spcPts val="400"/>
              </a:spcBef>
              <a:spcAft>
                <a:spcPts val="0"/>
              </a:spcAft>
              <a:buClr>
                <a:srgbClr val="857B6F"/>
              </a:buClr>
              <a:buSzPts val="1400"/>
              <a:buFont typeface="Noto Sans Symbols"/>
              <a:buNone/>
              <a:defRPr b="0" i="0" sz="1400" u="none" cap="none" strike="noStrike">
                <a:solidFill>
                  <a:schemeClr val="dk1"/>
                </a:solidFill>
                <a:latin typeface="Source Sans Pro"/>
                <a:ea typeface="Source Sans Pro"/>
                <a:cs typeface="Source Sans Pro"/>
                <a:sym typeface="Source Sans Pro"/>
              </a:defRPr>
            </a:lvl3pPr>
            <a:lvl4pPr lvl="3" marR="0" rtl="0" algn="ctr">
              <a:lnSpc>
                <a:spcPct val="90000"/>
              </a:lnSpc>
              <a:spcBef>
                <a:spcPts val="400"/>
              </a:spcBef>
              <a:spcAft>
                <a:spcPts val="0"/>
              </a:spcAft>
              <a:buClr>
                <a:srgbClr val="857B6F"/>
              </a:buClr>
              <a:buSzPts val="1200"/>
              <a:buFont typeface="Noto Sans Symbols"/>
              <a:buNone/>
              <a:defRPr b="0" i="0" sz="1200" u="none" cap="none" strike="noStrike">
                <a:solidFill>
                  <a:schemeClr val="dk1"/>
                </a:solidFill>
                <a:latin typeface="Source Sans Pro"/>
                <a:ea typeface="Source Sans Pro"/>
                <a:cs typeface="Source Sans Pro"/>
                <a:sym typeface="Source Sans Pro"/>
              </a:defRPr>
            </a:lvl4pPr>
            <a:lvl5pPr lvl="4" marR="0" rtl="0" algn="ctr">
              <a:lnSpc>
                <a:spcPct val="90000"/>
              </a:lnSpc>
              <a:spcBef>
                <a:spcPts val="400"/>
              </a:spcBef>
              <a:spcAft>
                <a:spcPts val="0"/>
              </a:spcAft>
              <a:buClr>
                <a:srgbClr val="857B6F"/>
              </a:buClr>
              <a:buSzPts val="1200"/>
              <a:buFont typeface="Noto Sans Symbols"/>
              <a:buNone/>
              <a:defRPr b="0" i="0" sz="1200" u="none" cap="none" strike="noStrike">
                <a:solidFill>
                  <a:schemeClr val="dk1"/>
                </a:solidFill>
                <a:latin typeface="Source Sans Pro"/>
                <a:ea typeface="Source Sans Pro"/>
                <a:cs typeface="Source Sans Pro"/>
                <a:sym typeface="Source Sans Pro"/>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107" name="Shape 107"/>
        <p:cNvGrpSpPr/>
        <p:nvPr/>
      </p:nvGrpSpPr>
      <p:grpSpPr>
        <a:xfrm>
          <a:off x="0" y="0"/>
          <a:ext cx="0" cy="0"/>
          <a:chOff x="0" y="0"/>
          <a:chExt cx="0" cy="0"/>
        </a:xfrm>
      </p:grpSpPr>
      <p:sp>
        <p:nvSpPr>
          <p:cNvPr id="108" name="Google Shape;108;p21"/>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
        <p:nvSpPr>
          <p:cNvPr id="109" name="Google Shape;109;p21"/>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857B6F"/>
              </a:buClr>
              <a:buSzPts val="2100"/>
              <a:buFont typeface="Lora"/>
              <a:buChar char="●"/>
              <a:defRPr i="0" sz="2100" u="none" cap="none" strike="noStrike">
                <a:solidFill>
                  <a:schemeClr val="dk1"/>
                </a:solidFill>
                <a:latin typeface="Lora"/>
                <a:ea typeface="Lora"/>
                <a:cs typeface="Lora"/>
                <a:sym typeface="Lora"/>
              </a:defRPr>
            </a:lvl1pPr>
            <a:lvl2pPr indent="-342900" lvl="1" marL="914400" marR="0" rtl="0" algn="l">
              <a:lnSpc>
                <a:spcPct val="90000"/>
              </a:lnSpc>
              <a:spcBef>
                <a:spcPts val="4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2pPr>
            <a:lvl3pPr indent="-323850" lvl="2" marL="1371600" marR="0" rtl="0" algn="l">
              <a:lnSpc>
                <a:spcPct val="90000"/>
              </a:lnSpc>
              <a:spcBef>
                <a:spcPts val="400"/>
              </a:spcBef>
              <a:spcAft>
                <a:spcPts val="0"/>
              </a:spcAft>
              <a:buClr>
                <a:srgbClr val="857B6F"/>
              </a:buClr>
              <a:buSzPts val="1500"/>
              <a:buFont typeface="Lora"/>
              <a:buChar char="■"/>
              <a:defRPr i="0" sz="1500" u="none" cap="none" strike="noStrike">
                <a:solidFill>
                  <a:schemeClr val="dk1"/>
                </a:solidFill>
                <a:latin typeface="Lora"/>
                <a:ea typeface="Lora"/>
                <a:cs typeface="Lora"/>
                <a:sym typeface="Lora"/>
              </a:defRPr>
            </a:lvl3pPr>
            <a:lvl4pPr indent="-317500" lvl="3" marL="18288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4pPr>
            <a:lvl5pPr indent="-317500" lvl="4" marL="22860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5pPr>
            <a:lvl6pPr indent="-317500" lvl="5" marL="27432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6pPr>
            <a:lvl7pPr indent="-317500" lvl="6" marL="32004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7pPr>
            <a:lvl8pPr indent="-317500" lvl="7" marL="36576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8pPr>
            <a:lvl9pPr indent="-317500" lvl="8" marL="41148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10" name="Shape 110"/>
        <p:cNvGrpSpPr/>
        <p:nvPr/>
      </p:nvGrpSpPr>
      <p:grpSpPr>
        <a:xfrm>
          <a:off x="0" y="0"/>
          <a:ext cx="0" cy="0"/>
          <a:chOff x="0" y="0"/>
          <a:chExt cx="0" cy="0"/>
        </a:xfrm>
      </p:grpSpPr>
      <p:sp>
        <p:nvSpPr>
          <p:cNvPr id="111" name="Google Shape;111;p22"/>
          <p:cNvSpPr txBox="1"/>
          <p:nvPr>
            <p:ph type="title"/>
          </p:nvPr>
        </p:nvSpPr>
        <p:spPr>
          <a:xfrm>
            <a:off x="628638" y="2041381"/>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4500"/>
              <a:buFont typeface="Montserrat"/>
              <a:buNone/>
              <a:defRPr i="0" sz="45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p:cSld name="SECTION_HEADER_1">
    <p:bg>
      <p:bgPr>
        <a:gradFill>
          <a:gsLst>
            <a:gs pos="0">
              <a:srgbClr val="0579B8"/>
            </a:gs>
            <a:gs pos="100000">
              <a:srgbClr val="2A5280"/>
            </a:gs>
          </a:gsLst>
          <a:lin ang="5400012" scaled="0"/>
        </a:gradFill>
      </p:bgPr>
    </p:bg>
    <p:spTree>
      <p:nvGrpSpPr>
        <p:cNvPr id="112" name="Shape 112"/>
        <p:cNvGrpSpPr/>
        <p:nvPr/>
      </p:nvGrpSpPr>
      <p:grpSpPr>
        <a:xfrm>
          <a:off x="0" y="0"/>
          <a:ext cx="0" cy="0"/>
          <a:chOff x="0" y="0"/>
          <a:chExt cx="0" cy="0"/>
        </a:xfrm>
      </p:grpSpPr>
      <p:sp>
        <p:nvSpPr>
          <p:cNvPr id="113" name="Google Shape;113;p23"/>
          <p:cNvSpPr txBox="1"/>
          <p:nvPr>
            <p:ph type="title"/>
          </p:nvPr>
        </p:nvSpPr>
        <p:spPr>
          <a:xfrm>
            <a:off x="628638" y="1179635"/>
            <a:ext cx="7886700" cy="21396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rgbClr val="FFFFFF"/>
              </a:buClr>
              <a:buSzPts val="4500"/>
              <a:buFont typeface="Montserrat"/>
              <a:buNone/>
              <a:defRPr i="0" sz="4500" u="none" cap="none" strike="noStrike">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1 1">
  <p:cSld name="SECTION_HEADER_1_1">
    <p:bg>
      <p:bgPr>
        <a:solidFill>
          <a:srgbClr val="A51C30"/>
        </a:solidFill>
      </p:bgPr>
    </p:bg>
    <p:spTree>
      <p:nvGrpSpPr>
        <p:cNvPr id="114" name="Shape 114"/>
        <p:cNvGrpSpPr/>
        <p:nvPr/>
      </p:nvGrpSpPr>
      <p:grpSpPr>
        <a:xfrm>
          <a:off x="0" y="0"/>
          <a:ext cx="0" cy="0"/>
          <a:chOff x="0" y="0"/>
          <a:chExt cx="0" cy="0"/>
        </a:xfrm>
      </p:grpSpPr>
      <p:sp>
        <p:nvSpPr>
          <p:cNvPr id="115" name="Google Shape;115;p24"/>
          <p:cNvSpPr txBox="1"/>
          <p:nvPr>
            <p:ph type="title"/>
          </p:nvPr>
        </p:nvSpPr>
        <p:spPr>
          <a:xfrm>
            <a:off x="628650" y="1822802"/>
            <a:ext cx="7886700" cy="14979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rgbClr val="FFFFFF"/>
              </a:buClr>
              <a:buSzPts val="4500"/>
              <a:buFont typeface="Montserrat"/>
              <a:buNone/>
              <a:defRPr i="0" sz="4500" u="none" cap="none" strike="noStrike">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116" name="Shape 116"/>
        <p:cNvGrpSpPr/>
        <p:nvPr/>
      </p:nvGrpSpPr>
      <p:grpSpPr>
        <a:xfrm>
          <a:off x="0" y="0"/>
          <a:ext cx="0" cy="0"/>
          <a:chOff x="0" y="0"/>
          <a:chExt cx="0" cy="0"/>
        </a:xfrm>
      </p:grpSpPr>
      <p:sp>
        <p:nvSpPr>
          <p:cNvPr id="117" name="Google Shape;117;p25"/>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
        <p:nvSpPr>
          <p:cNvPr id="118" name="Google Shape;118;p25"/>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857B6F"/>
              </a:buClr>
              <a:buSzPts val="2100"/>
              <a:buFont typeface="Lora"/>
              <a:buChar char="●"/>
              <a:defRPr i="0" sz="2100" u="none" cap="none" strike="noStrike">
                <a:solidFill>
                  <a:schemeClr val="dk1"/>
                </a:solidFill>
                <a:latin typeface="Lora"/>
                <a:ea typeface="Lora"/>
                <a:cs typeface="Lora"/>
                <a:sym typeface="Lora"/>
              </a:defRPr>
            </a:lvl1pPr>
            <a:lvl2pPr indent="-342900" lvl="1" marL="914400" marR="0" rtl="0" algn="l">
              <a:lnSpc>
                <a:spcPct val="90000"/>
              </a:lnSpc>
              <a:spcBef>
                <a:spcPts val="4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2pPr>
            <a:lvl3pPr indent="-323850" lvl="2" marL="1371600" marR="0" rtl="0" algn="l">
              <a:lnSpc>
                <a:spcPct val="90000"/>
              </a:lnSpc>
              <a:spcBef>
                <a:spcPts val="400"/>
              </a:spcBef>
              <a:spcAft>
                <a:spcPts val="0"/>
              </a:spcAft>
              <a:buClr>
                <a:srgbClr val="857B6F"/>
              </a:buClr>
              <a:buSzPts val="1500"/>
              <a:buFont typeface="Lora"/>
              <a:buChar char="■"/>
              <a:defRPr i="0" sz="1500" u="none" cap="none" strike="noStrike">
                <a:solidFill>
                  <a:schemeClr val="dk1"/>
                </a:solidFill>
                <a:latin typeface="Lora"/>
                <a:ea typeface="Lora"/>
                <a:cs typeface="Lora"/>
                <a:sym typeface="Lora"/>
              </a:defRPr>
            </a:lvl3pPr>
            <a:lvl4pPr indent="-317500" lvl="3" marL="18288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4pPr>
            <a:lvl5pPr indent="-317500" lvl="4" marL="22860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5pPr>
            <a:lvl6pPr indent="-317500" lvl="5" marL="27432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6pPr>
            <a:lvl7pPr indent="-317500" lvl="6" marL="32004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7pPr>
            <a:lvl8pPr indent="-317500" lvl="7" marL="36576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8pPr>
            <a:lvl9pPr indent="-317500" lvl="8" marL="41148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9pPr>
          </a:lstStyle>
          <a:p/>
        </p:txBody>
      </p:sp>
      <p:sp>
        <p:nvSpPr>
          <p:cNvPr id="119" name="Google Shape;119;p25"/>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857B6F"/>
              </a:buClr>
              <a:buSzPts val="2100"/>
              <a:buFont typeface="Lora"/>
              <a:buChar char="●"/>
              <a:defRPr i="0" sz="2100" u="none" cap="none" strike="noStrike">
                <a:solidFill>
                  <a:schemeClr val="dk1"/>
                </a:solidFill>
                <a:latin typeface="Lora"/>
                <a:ea typeface="Lora"/>
                <a:cs typeface="Lora"/>
                <a:sym typeface="Lora"/>
              </a:defRPr>
            </a:lvl1pPr>
            <a:lvl2pPr indent="-342900" lvl="1" marL="914400" marR="0" rtl="0" algn="l">
              <a:lnSpc>
                <a:spcPct val="90000"/>
              </a:lnSpc>
              <a:spcBef>
                <a:spcPts val="4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2pPr>
            <a:lvl3pPr indent="-323850" lvl="2" marL="1371600" marR="0" rtl="0" algn="l">
              <a:lnSpc>
                <a:spcPct val="90000"/>
              </a:lnSpc>
              <a:spcBef>
                <a:spcPts val="400"/>
              </a:spcBef>
              <a:spcAft>
                <a:spcPts val="0"/>
              </a:spcAft>
              <a:buClr>
                <a:srgbClr val="857B6F"/>
              </a:buClr>
              <a:buSzPts val="1500"/>
              <a:buFont typeface="Lora"/>
              <a:buChar char="■"/>
              <a:defRPr i="0" sz="1500" u="none" cap="none" strike="noStrike">
                <a:solidFill>
                  <a:schemeClr val="dk1"/>
                </a:solidFill>
                <a:latin typeface="Lora"/>
                <a:ea typeface="Lora"/>
                <a:cs typeface="Lora"/>
                <a:sym typeface="Lora"/>
              </a:defRPr>
            </a:lvl3pPr>
            <a:lvl4pPr indent="-317500" lvl="3" marL="18288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4pPr>
            <a:lvl5pPr indent="-317500" lvl="4" marL="22860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5pPr>
            <a:lvl6pPr indent="-317500" lvl="5" marL="27432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6pPr>
            <a:lvl7pPr indent="-317500" lvl="6" marL="32004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7pPr>
            <a:lvl8pPr indent="-317500" lvl="7" marL="36576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8pPr>
            <a:lvl9pPr indent="-317500" lvl="8" marL="41148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20" name="Shape 120"/>
        <p:cNvGrpSpPr/>
        <p:nvPr/>
      </p:nvGrpSpPr>
      <p:grpSpPr>
        <a:xfrm>
          <a:off x="0" y="0"/>
          <a:ext cx="0" cy="0"/>
          <a:chOff x="0" y="0"/>
          <a:chExt cx="0" cy="0"/>
        </a:xfrm>
      </p:grpSpPr>
      <p:sp>
        <p:nvSpPr>
          <p:cNvPr id="121" name="Google Shape;121;p26"/>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1">
  <p:cSld name="TITLE_ONLY_1">
    <p:spTree>
      <p:nvGrpSpPr>
        <p:cNvPr id="122" name="Shape 122"/>
        <p:cNvGrpSpPr/>
        <p:nvPr/>
      </p:nvGrpSpPr>
      <p:grpSpPr>
        <a:xfrm>
          <a:off x="0" y="0"/>
          <a:ext cx="0" cy="0"/>
          <a:chOff x="0" y="0"/>
          <a:chExt cx="0" cy="0"/>
        </a:xfrm>
      </p:grpSpPr>
      <p:sp>
        <p:nvSpPr>
          <p:cNvPr id="123" name="Google Shape;123;p27"/>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Idea">
  <p:cSld name="TITLE_ONLY_1_1">
    <p:spTree>
      <p:nvGrpSpPr>
        <p:cNvPr id="124" name="Shape 124"/>
        <p:cNvGrpSpPr/>
        <p:nvPr/>
      </p:nvGrpSpPr>
      <p:grpSpPr>
        <a:xfrm>
          <a:off x="0" y="0"/>
          <a:ext cx="0" cy="0"/>
          <a:chOff x="0" y="0"/>
          <a:chExt cx="0" cy="0"/>
        </a:xfrm>
      </p:grpSpPr>
      <p:sp>
        <p:nvSpPr>
          <p:cNvPr id="125" name="Google Shape;125;p28"/>
          <p:cNvSpPr txBox="1"/>
          <p:nvPr>
            <p:ph type="title"/>
          </p:nvPr>
        </p:nvSpPr>
        <p:spPr>
          <a:xfrm>
            <a:off x="628650" y="2074646"/>
            <a:ext cx="7886700" cy="9942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6000"/>
              <a:buFont typeface="Montserrat"/>
              <a:buNone/>
              <a:defRPr i="0" sz="60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ellow 1">
  <p:cSld name="BLANK_1_1_1_1_1">
    <p:bg>
      <p:bgPr>
        <a:gradFill>
          <a:gsLst>
            <a:gs pos="0">
              <a:srgbClr val="F8C21C"/>
            </a:gs>
            <a:gs pos="100000">
              <a:srgbClr val="FBE08E"/>
            </a:gs>
          </a:gsLst>
          <a:lin ang="5400012" scaled="0"/>
        </a:gradFill>
      </p:bgPr>
    </p:bg>
    <p:spTree>
      <p:nvGrpSpPr>
        <p:cNvPr id="126" name="Shape 126"/>
        <p:cNvGrpSpPr/>
        <p:nvPr/>
      </p:nvGrpSpPr>
      <p:grpSpPr>
        <a:xfrm>
          <a:off x="0" y="0"/>
          <a:ext cx="0" cy="0"/>
          <a:chOff x="0" y="0"/>
          <a:chExt cx="0" cy="0"/>
        </a:xfrm>
      </p:grpSpPr>
      <p:sp>
        <p:nvSpPr>
          <p:cNvPr id="127" name="Google Shape;127;p29"/>
          <p:cNvSpPr txBox="1"/>
          <p:nvPr>
            <p:ph type="title"/>
          </p:nvPr>
        </p:nvSpPr>
        <p:spPr>
          <a:xfrm>
            <a:off x="628650" y="1950246"/>
            <a:ext cx="7886700" cy="9942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7200"/>
              <a:buFont typeface="Montserrat"/>
              <a:buNone/>
              <a:defRPr i="0" sz="72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
    <p:spTree>
      <p:nvGrpSpPr>
        <p:cNvPr id="128" name="Shape 128"/>
        <p:cNvGrpSpPr/>
        <p:nvPr/>
      </p:nvGrpSpPr>
      <p:grpSpPr>
        <a:xfrm>
          <a:off x="0" y="0"/>
          <a:ext cx="0" cy="0"/>
          <a:chOff x="0" y="0"/>
          <a:chExt cx="0" cy="0"/>
        </a:xfrm>
      </p:grpSpPr>
      <p:sp>
        <p:nvSpPr>
          <p:cNvPr id="129" name="Google Shape;129;p30"/>
          <p:cNvSpPr txBox="1"/>
          <p:nvPr>
            <p:ph idx="1" type="subTitle"/>
          </p:nvPr>
        </p:nvSpPr>
        <p:spPr>
          <a:xfrm>
            <a:off x="1143000" y="1950903"/>
            <a:ext cx="6858000" cy="1241700"/>
          </a:xfrm>
          <a:prstGeom prst="rect">
            <a:avLst/>
          </a:prstGeom>
          <a:noFill/>
          <a:ln>
            <a:noFill/>
          </a:ln>
        </p:spPr>
        <p:txBody>
          <a:bodyPr anchorCtr="0" anchor="t" bIns="34275" lIns="68575" spcFirstLastPara="1" rIns="68575" wrap="square" tIns="34275">
            <a:noAutofit/>
          </a:bodyPr>
          <a:lstStyle>
            <a:lvl1pPr lvl="0" marR="0" rtl="0">
              <a:lnSpc>
                <a:spcPct val="90000"/>
              </a:lnSpc>
              <a:spcBef>
                <a:spcPts val="800"/>
              </a:spcBef>
              <a:spcAft>
                <a:spcPts val="0"/>
              </a:spcAft>
              <a:buClr>
                <a:srgbClr val="857B6F"/>
              </a:buClr>
              <a:buSzPts val="4800"/>
              <a:buFont typeface="Montserrat"/>
              <a:buNone/>
              <a:defRPr sz="4800" u="none" cap="none" strike="noStrike">
                <a:solidFill>
                  <a:schemeClr val="dk1"/>
                </a:solidFill>
                <a:latin typeface="Montserrat"/>
                <a:ea typeface="Montserrat"/>
                <a:cs typeface="Montserrat"/>
                <a:sym typeface="Montserrat"/>
              </a:defRPr>
            </a:lvl1pPr>
            <a:lvl2pPr lvl="1" marR="0" rtl="0" algn="ctr">
              <a:lnSpc>
                <a:spcPct val="90000"/>
              </a:lnSpc>
              <a:spcBef>
                <a:spcPts val="400"/>
              </a:spcBef>
              <a:spcAft>
                <a:spcPts val="0"/>
              </a:spcAft>
              <a:buClr>
                <a:srgbClr val="857B6F"/>
              </a:buClr>
              <a:buSzPts val="1500"/>
              <a:buFont typeface="Noto Sans Symbols"/>
              <a:buNone/>
              <a:defRPr b="0" i="0" sz="1500" u="none" cap="none" strike="noStrike">
                <a:solidFill>
                  <a:schemeClr val="dk1"/>
                </a:solidFill>
                <a:latin typeface="Source Sans Pro"/>
                <a:ea typeface="Source Sans Pro"/>
                <a:cs typeface="Source Sans Pro"/>
                <a:sym typeface="Source Sans Pro"/>
              </a:defRPr>
            </a:lvl2pPr>
            <a:lvl3pPr lvl="2" marR="0" rtl="0" algn="ctr">
              <a:lnSpc>
                <a:spcPct val="90000"/>
              </a:lnSpc>
              <a:spcBef>
                <a:spcPts val="400"/>
              </a:spcBef>
              <a:spcAft>
                <a:spcPts val="0"/>
              </a:spcAft>
              <a:buClr>
                <a:srgbClr val="857B6F"/>
              </a:buClr>
              <a:buSzPts val="1400"/>
              <a:buFont typeface="Noto Sans Symbols"/>
              <a:buNone/>
              <a:defRPr b="0" i="0" sz="1400" u="none" cap="none" strike="noStrike">
                <a:solidFill>
                  <a:schemeClr val="dk1"/>
                </a:solidFill>
                <a:latin typeface="Source Sans Pro"/>
                <a:ea typeface="Source Sans Pro"/>
                <a:cs typeface="Source Sans Pro"/>
                <a:sym typeface="Source Sans Pro"/>
              </a:defRPr>
            </a:lvl3pPr>
            <a:lvl4pPr lvl="3" marR="0" rtl="0" algn="ctr">
              <a:lnSpc>
                <a:spcPct val="90000"/>
              </a:lnSpc>
              <a:spcBef>
                <a:spcPts val="400"/>
              </a:spcBef>
              <a:spcAft>
                <a:spcPts val="0"/>
              </a:spcAft>
              <a:buClr>
                <a:srgbClr val="857B6F"/>
              </a:buClr>
              <a:buSzPts val="1200"/>
              <a:buFont typeface="Noto Sans Symbols"/>
              <a:buNone/>
              <a:defRPr b="0" i="0" sz="1200" u="none" cap="none" strike="noStrike">
                <a:solidFill>
                  <a:schemeClr val="dk1"/>
                </a:solidFill>
                <a:latin typeface="Source Sans Pro"/>
                <a:ea typeface="Source Sans Pro"/>
                <a:cs typeface="Source Sans Pro"/>
                <a:sym typeface="Source Sans Pro"/>
              </a:defRPr>
            </a:lvl4pPr>
            <a:lvl5pPr lvl="4" marR="0" rtl="0" algn="ctr">
              <a:lnSpc>
                <a:spcPct val="90000"/>
              </a:lnSpc>
              <a:spcBef>
                <a:spcPts val="400"/>
              </a:spcBef>
              <a:spcAft>
                <a:spcPts val="0"/>
              </a:spcAft>
              <a:buClr>
                <a:srgbClr val="857B6F"/>
              </a:buClr>
              <a:buSzPts val="1200"/>
              <a:buFont typeface="Noto Sans Symbols"/>
              <a:buNone/>
              <a:defRPr b="0" i="0" sz="1200" u="none" cap="none" strike="noStrike">
                <a:solidFill>
                  <a:schemeClr val="dk1"/>
                </a:solidFill>
                <a:latin typeface="Source Sans Pro"/>
                <a:ea typeface="Source Sans Pro"/>
                <a:cs typeface="Source Sans Pro"/>
                <a:sym typeface="Source Sans Pro"/>
              </a:defRPr>
            </a:lvl5pPr>
            <a:lvl6pPr lvl="5"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rtl="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s" type="blank">
  <p:cSld name="BLANK">
    <p:spTree>
      <p:nvGrpSpPr>
        <p:cNvPr id="130" name="Shape 130"/>
        <p:cNvGrpSpPr/>
        <p:nvPr/>
      </p:nvGrpSpPr>
      <p:grpSpPr>
        <a:xfrm>
          <a:off x="0" y="0"/>
          <a:ext cx="0" cy="0"/>
          <a:chOff x="0" y="0"/>
          <a:chExt cx="0" cy="0"/>
        </a:xfrm>
      </p:grpSpPr>
      <p:sp>
        <p:nvSpPr>
          <p:cNvPr id="131" name="Google Shape;131;p31"/>
          <p:cNvSpPr/>
          <p:nvPr/>
        </p:nvSpPr>
        <p:spPr>
          <a:xfrm>
            <a:off x="169725" y="1422501"/>
            <a:ext cx="1559100" cy="79200"/>
          </a:xfrm>
          <a:prstGeom prst="rect">
            <a:avLst/>
          </a:prstGeom>
          <a:gradFill>
            <a:gsLst>
              <a:gs pos="0">
                <a:srgbClr val="0579B8"/>
              </a:gs>
              <a:gs pos="100000">
                <a:srgbClr val="2A528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31"/>
          <p:cNvSpPr/>
          <p:nvPr/>
        </p:nvSpPr>
        <p:spPr>
          <a:xfrm>
            <a:off x="5642328" y="1422501"/>
            <a:ext cx="1559100" cy="79200"/>
          </a:xfrm>
          <a:prstGeom prst="rect">
            <a:avLst/>
          </a:prstGeom>
          <a:gradFill>
            <a:gsLst>
              <a:gs pos="0">
                <a:srgbClr val="52757E"/>
              </a:gs>
              <a:gs pos="100000">
                <a:srgbClr val="3E6F7D"/>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31"/>
          <p:cNvSpPr/>
          <p:nvPr/>
        </p:nvSpPr>
        <p:spPr>
          <a:xfrm>
            <a:off x="1993926" y="1422501"/>
            <a:ext cx="1559100" cy="79200"/>
          </a:xfrm>
          <a:prstGeom prst="rect">
            <a:avLst/>
          </a:prstGeom>
          <a:gradFill>
            <a:gsLst>
              <a:gs pos="0">
                <a:srgbClr val="EB001B"/>
              </a:gs>
              <a:gs pos="100000">
                <a:srgbClr val="A51C30"/>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4" name="Google Shape;134;p31"/>
          <p:cNvSpPr/>
          <p:nvPr/>
        </p:nvSpPr>
        <p:spPr>
          <a:xfrm>
            <a:off x="3818127" y="1422501"/>
            <a:ext cx="1559100" cy="79200"/>
          </a:xfrm>
          <a:prstGeom prst="rect">
            <a:avLst/>
          </a:prstGeom>
          <a:gradFill>
            <a:gsLst>
              <a:gs pos="0">
                <a:srgbClr val="FBE08E"/>
              </a:gs>
              <a:gs pos="100000">
                <a:srgbClr val="F8C21C"/>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5" name="Google Shape;135;p31"/>
          <p:cNvSpPr/>
          <p:nvPr/>
        </p:nvSpPr>
        <p:spPr>
          <a:xfrm>
            <a:off x="7415174" y="1422501"/>
            <a:ext cx="1559100" cy="79200"/>
          </a:xfrm>
          <a:prstGeom prst="rect">
            <a:avLst/>
          </a:prstGeom>
          <a:gradFill>
            <a:gsLst>
              <a:gs pos="0">
                <a:srgbClr val="C0C0C0"/>
              </a:gs>
              <a:gs pos="100000">
                <a:srgbClr val="6C6C6C"/>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6" name="Google Shape;136;p31"/>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ctr">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ue">
  <p:cSld name="BLANK_1">
    <p:bg>
      <p:bgPr>
        <a:gradFill>
          <a:gsLst>
            <a:gs pos="0">
              <a:srgbClr val="2A5280"/>
            </a:gs>
            <a:gs pos="100000">
              <a:srgbClr val="0579B8"/>
            </a:gs>
          </a:gsLst>
          <a:lin ang="5400012" scaled="0"/>
        </a:gradFill>
      </p:bgPr>
    </p:bg>
    <p:spTree>
      <p:nvGrpSpPr>
        <p:cNvPr id="137" name="Shape 137"/>
        <p:cNvGrpSpPr/>
        <p:nvPr/>
      </p:nvGrpSpPr>
      <p:grpSpPr>
        <a:xfrm>
          <a:off x="0" y="0"/>
          <a:ext cx="0" cy="0"/>
          <a:chOff x="0" y="0"/>
          <a:chExt cx="0" cy="0"/>
        </a:xfrm>
      </p:grpSpPr>
      <p:sp>
        <p:nvSpPr>
          <p:cNvPr id="138" name="Google Shape;138;p32"/>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nSpc>
                <a:spcPct val="90000"/>
              </a:lnSpc>
              <a:spcBef>
                <a:spcPts val="0"/>
              </a:spcBef>
              <a:spcAft>
                <a:spcPts val="0"/>
              </a:spcAft>
              <a:buClr>
                <a:srgbClr val="FFFFFF"/>
              </a:buClr>
              <a:buSzPts val="3300"/>
              <a:buFont typeface="Montserrat"/>
              <a:buNone/>
              <a:defRPr i="0" sz="3300" u="none" cap="none" strike="noStrike">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9pPr>
          </a:lstStyle>
          <a:p/>
        </p:txBody>
      </p:sp>
      <p:sp>
        <p:nvSpPr>
          <p:cNvPr id="139" name="Google Shape;139;p32"/>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FFFFFF"/>
              </a:buClr>
              <a:buSzPts val="2100"/>
              <a:buFont typeface="Lora"/>
              <a:buChar char="●"/>
              <a:defRPr i="0" sz="2100" u="none" cap="none" strike="noStrike">
                <a:solidFill>
                  <a:srgbClr val="FFFFFF"/>
                </a:solidFill>
                <a:latin typeface="Lora"/>
                <a:ea typeface="Lora"/>
                <a:cs typeface="Lora"/>
                <a:sym typeface="Lora"/>
              </a:defRPr>
            </a:lvl1pPr>
            <a:lvl2pPr indent="-342900" lvl="1" marL="914400" marR="0" rtl="0" algn="l">
              <a:lnSpc>
                <a:spcPct val="90000"/>
              </a:lnSpc>
              <a:spcBef>
                <a:spcPts val="400"/>
              </a:spcBef>
              <a:spcAft>
                <a:spcPts val="0"/>
              </a:spcAft>
              <a:buClr>
                <a:srgbClr val="FFFFFF"/>
              </a:buClr>
              <a:buSzPts val="1800"/>
              <a:buFont typeface="Lora"/>
              <a:buChar char="○"/>
              <a:defRPr i="0" sz="1800" u="none" cap="none" strike="noStrike">
                <a:solidFill>
                  <a:srgbClr val="FFFFFF"/>
                </a:solidFill>
                <a:latin typeface="Lora"/>
                <a:ea typeface="Lora"/>
                <a:cs typeface="Lora"/>
                <a:sym typeface="Lora"/>
              </a:defRPr>
            </a:lvl2pPr>
            <a:lvl3pPr indent="-323850" lvl="2" marL="1371600" marR="0" rtl="0" algn="l">
              <a:lnSpc>
                <a:spcPct val="90000"/>
              </a:lnSpc>
              <a:spcBef>
                <a:spcPts val="400"/>
              </a:spcBef>
              <a:spcAft>
                <a:spcPts val="0"/>
              </a:spcAft>
              <a:buClr>
                <a:srgbClr val="FFFFFF"/>
              </a:buClr>
              <a:buSzPts val="1500"/>
              <a:buFont typeface="Lora"/>
              <a:buChar char="■"/>
              <a:defRPr i="0" sz="1500" u="none" cap="none" strike="noStrike">
                <a:solidFill>
                  <a:srgbClr val="FFFFFF"/>
                </a:solidFill>
                <a:latin typeface="Lora"/>
                <a:ea typeface="Lora"/>
                <a:cs typeface="Lora"/>
                <a:sym typeface="Lora"/>
              </a:defRPr>
            </a:lvl3pPr>
            <a:lvl4pPr indent="-317500" lvl="3" marL="1828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4pPr>
            <a:lvl5pPr indent="-317500" lvl="4" marL="22860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5pPr>
            <a:lvl6pPr indent="-317500" lvl="5" marL="27432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6pPr>
            <a:lvl7pPr indent="-317500" lvl="6" marL="32004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7pPr>
            <a:lvl8pPr indent="-317500" lvl="7" marL="36576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8pPr>
            <a:lvl9pPr indent="-317500" lvl="8" marL="4114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late Blue">
  <p:cSld name="BLANK_1_1">
    <p:bg>
      <p:bgPr>
        <a:gradFill>
          <a:gsLst>
            <a:gs pos="0">
              <a:srgbClr val="3E6F7D"/>
            </a:gs>
            <a:gs pos="100000">
              <a:srgbClr val="52757E"/>
            </a:gs>
          </a:gsLst>
          <a:lin ang="5400012" scaled="0"/>
        </a:gradFill>
      </p:bgPr>
    </p:bg>
    <p:spTree>
      <p:nvGrpSpPr>
        <p:cNvPr id="140" name="Shape 140"/>
        <p:cNvGrpSpPr/>
        <p:nvPr/>
      </p:nvGrpSpPr>
      <p:grpSpPr>
        <a:xfrm>
          <a:off x="0" y="0"/>
          <a:ext cx="0" cy="0"/>
          <a:chOff x="0" y="0"/>
          <a:chExt cx="0" cy="0"/>
        </a:xfrm>
      </p:grpSpPr>
      <p:sp>
        <p:nvSpPr>
          <p:cNvPr id="141" name="Google Shape;141;p33"/>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nSpc>
                <a:spcPct val="90000"/>
              </a:lnSpc>
              <a:spcBef>
                <a:spcPts val="0"/>
              </a:spcBef>
              <a:spcAft>
                <a:spcPts val="0"/>
              </a:spcAft>
              <a:buClr>
                <a:srgbClr val="FFFFFF"/>
              </a:buClr>
              <a:buSzPts val="3300"/>
              <a:buFont typeface="Montserrat"/>
              <a:buNone/>
              <a:defRPr i="0" sz="3300" u="none" cap="none" strike="noStrike">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9pPr>
          </a:lstStyle>
          <a:p/>
        </p:txBody>
      </p:sp>
      <p:sp>
        <p:nvSpPr>
          <p:cNvPr id="142" name="Google Shape;142;p33"/>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FFFFFF"/>
              </a:buClr>
              <a:buSzPts val="2100"/>
              <a:buFont typeface="Lora"/>
              <a:buChar char="●"/>
              <a:defRPr i="0" sz="2100" u="none" cap="none" strike="noStrike">
                <a:solidFill>
                  <a:srgbClr val="FFFFFF"/>
                </a:solidFill>
                <a:latin typeface="Lora"/>
                <a:ea typeface="Lora"/>
                <a:cs typeface="Lora"/>
                <a:sym typeface="Lora"/>
              </a:defRPr>
            </a:lvl1pPr>
            <a:lvl2pPr indent="-342900" lvl="1" marL="914400" marR="0" rtl="0" algn="l">
              <a:lnSpc>
                <a:spcPct val="90000"/>
              </a:lnSpc>
              <a:spcBef>
                <a:spcPts val="400"/>
              </a:spcBef>
              <a:spcAft>
                <a:spcPts val="0"/>
              </a:spcAft>
              <a:buClr>
                <a:srgbClr val="FFFFFF"/>
              </a:buClr>
              <a:buSzPts val="1800"/>
              <a:buFont typeface="Lora"/>
              <a:buChar char="○"/>
              <a:defRPr i="0" sz="1800" u="none" cap="none" strike="noStrike">
                <a:solidFill>
                  <a:srgbClr val="FFFFFF"/>
                </a:solidFill>
                <a:latin typeface="Lora"/>
                <a:ea typeface="Lora"/>
                <a:cs typeface="Lora"/>
                <a:sym typeface="Lora"/>
              </a:defRPr>
            </a:lvl2pPr>
            <a:lvl3pPr indent="-323850" lvl="2" marL="1371600" marR="0" rtl="0" algn="l">
              <a:lnSpc>
                <a:spcPct val="90000"/>
              </a:lnSpc>
              <a:spcBef>
                <a:spcPts val="400"/>
              </a:spcBef>
              <a:spcAft>
                <a:spcPts val="0"/>
              </a:spcAft>
              <a:buClr>
                <a:srgbClr val="FFFFFF"/>
              </a:buClr>
              <a:buSzPts val="1500"/>
              <a:buFont typeface="Lora"/>
              <a:buChar char="■"/>
              <a:defRPr i="0" sz="1500" u="none" cap="none" strike="noStrike">
                <a:solidFill>
                  <a:srgbClr val="FFFFFF"/>
                </a:solidFill>
                <a:latin typeface="Lora"/>
                <a:ea typeface="Lora"/>
                <a:cs typeface="Lora"/>
                <a:sym typeface="Lora"/>
              </a:defRPr>
            </a:lvl3pPr>
            <a:lvl4pPr indent="-317500" lvl="3" marL="1828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4pPr>
            <a:lvl5pPr indent="-317500" lvl="4" marL="22860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5pPr>
            <a:lvl6pPr indent="-317500" lvl="5" marL="27432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6pPr>
            <a:lvl7pPr indent="-317500" lvl="6" marL="32004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7pPr>
            <a:lvl8pPr indent="-317500" lvl="7" marL="36576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8pPr>
            <a:lvl9pPr indent="-317500" lvl="8" marL="4114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Red">
  <p:cSld name="BLANK_1_1_1">
    <p:bg>
      <p:bgPr>
        <a:gradFill>
          <a:gsLst>
            <a:gs pos="0">
              <a:srgbClr val="A51C30"/>
            </a:gs>
            <a:gs pos="100000">
              <a:srgbClr val="EB001B"/>
            </a:gs>
          </a:gsLst>
          <a:lin ang="5400012" scaled="0"/>
        </a:gradFill>
      </p:bgPr>
    </p:bg>
    <p:spTree>
      <p:nvGrpSpPr>
        <p:cNvPr id="143" name="Shape 143"/>
        <p:cNvGrpSpPr/>
        <p:nvPr/>
      </p:nvGrpSpPr>
      <p:grpSpPr>
        <a:xfrm>
          <a:off x="0" y="0"/>
          <a:ext cx="0" cy="0"/>
          <a:chOff x="0" y="0"/>
          <a:chExt cx="0" cy="0"/>
        </a:xfrm>
      </p:grpSpPr>
      <p:sp>
        <p:nvSpPr>
          <p:cNvPr id="144" name="Google Shape;144;p34"/>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nSpc>
                <a:spcPct val="90000"/>
              </a:lnSpc>
              <a:spcBef>
                <a:spcPts val="0"/>
              </a:spcBef>
              <a:spcAft>
                <a:spcPts val="0"/>
              </a:spcAft>
              <a:buClr>
                <a:srgbClr val="FFFFFF"/>
              </a:buClr>
              <a:buSzPts val="3300"/>
              <a:buFont typeface="Montserrat"/>
              <a:buNone/>
              <a:defRPr i="0" sz="3300" u="none" cap="none" strike="noStrike">
                <a:solidFill>
                  <a:srgbClr val="FFFFFF"/>
                </a:solidFill>
                <a:latin typeface="Montserrat"/>
                <a:ea typeface="Montserrat"/>
                <a:cs typeface="Montserrat"/>
                <a:sym typeface="Montserrat"/>
              </a:defRPr>
            </a:lvl1pPr>
            <a:lvl2pPr lvl="1"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2pPr>
            <a:lvl3pPr lvl="2"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3pPr>
            <a:lvl4pPr lvl="3"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4pPr>
            <a:lvl5pPr lvl="4"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5pPr>
            <a:lvl6pPr lvl="5"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6pPr>
            <a:lvl7pPr lvl="6"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7pPr>
            <a:lvl8pPr lvl="7"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8pPr>
            <a:lvl9pPr lvl="8" rtl="0">
              <a:spcBef>
                <a:spcPts val="0"/>
              </a:spcBef>
              <a:spcAft>
                <a:spcPts val="0"/>
              </a:spcAft>
              <a:buClr>
                <a:srgbClr val="FFFFFF"/>
              </a:buClr>
              <a:buSzPts val="1100"/>
              <a:buFont typeface="Montserrat"/>
              <a:buNone/>
              <a:defRPr sz="1400">
                <a:solidFill>
                  <a:srgbClr val="FFFFFF"/>
                </a:solidFill>
                <a:latin typeface="Montserrat"/>
                <a:ea typeface="Montserrat"/>
                <a:cs typeface="Montserrat"/>
                <a:sym typeface="Montserrat"/>
              </a:defRPr>
            </a:lvl9pPr>
          </a:lstStyle>
          <a:p/>
        </p:txBody>
      </p:sp>
      <p:sp>
        <p:nvSpPr>
          <p:cNvPr id="145" name="Google Shape;145;p34"/>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FFFFFF"/>
              </a:buClr>
              <a:buSzPts val="2100"/>
              <a:buFont typeface="Lora"/>
              <a:buChar char="●"/>
              <a:defRPr i="0" sz="2100" u="none" cap="none" strike="noStrike">
                <a:solidFill>
                  <a:srgbClr val="FFFFFF"/>
                </a:solidFill>
                <a:latin typeface="Lora"/>
                <a:ea typeface="Lora"/>
                <a:cs typeface="Lora"/>
                <a:sym typeface="Lora"/>
              </a:defRPr>
            </a:lvl1pPr>
            <a:lvl2pPr indent="-342900" lvl="1" marL="914400" marR="0" rtl="0" algn="l">
              <a:lnSpc>
                <a:spcPct val="90000"/>
              </a:lnSpc>
              <a:spcBef>
                <a:spcPts val="400"/>
              </a:spcBef>
              <a:spcAft>
                <a:spcPts val="0"/>
              </a:spcAft>
              <a:buClr>
                <a:srgbClr val="FFFFFF"/>
              </a:buClr>
              <a:buSzPts val="1800"/>
              <a:buFont typeface="Lora"/>
              <a:buChar char="○"/>
              <a:defRPr i="0" sz="1800" u="none" cap="none" strike="noStrike">
                <a:solidFill>
                  <a:srgbClr val="FFFFFF"/>
                </a:solidFill>
                <a:latin typeface="Lora"/>
                <a:ea typeface="Lora"/>
                <a:cs typeface="Lora"/>
                <a:sym typeface="Lora"/>
              </a:defRPr>
            </a:lvl2pPr>
            <a:lvl3pPr indent="-323850" lvl="2" marL="1371600" marR="0" rtl="0" algn="l">
              <a:lnSpc>
                <a:spcPct val="90000"/>
              </a:lnSpc>
              <a:spcBef>
                <a:spcPts val="400"/>
              </a:spcBef>
              <a:spcAft>
                <a:spcPts val="0"/>
              </a:spcAft>
              <a:buClr>
                <a:srgbClr val="FFFFFF"/>
              </a:buClr>
              <a:buSzPts val="1500"/>
              <a:buFont typeface="Lora"/>
              <a:buChar char="■"/>
              <a:defRPr i="0" sz="1500" u="none" cap="none" strike="noStrike">
                <a:solidFill>
                  <a:srgbClr val="FFFFFF"/>
                </a:solidFill>
                <a:latin typeface="Lora"/>
                <a:ea typeface="Lora"/>
                <a:cs typeface="Lora"/>
                <a:sym typeface="Lora"/>
              </a:defRPr>
            </a:lvl3pPr>
            <a:lvl4pPr indent="-317500" lvl="3" marL="1828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4pPr>
            <a:lvl5pPr indent="-317500" lvl="4" marL="22860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5pPr>
            <a:lvl6pPr indent="-317500" lvl="5" marL="27432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6pPr>
            <a:lvl7pPr indent="-317500" lvl="6" marL="32004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7pPr>
            <a:lvl8pPr indent="-317500" lvl="7" marL="36576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8pPr>
            <a:lvl9pPr indent="-317500" lvl="8" marL="4114800" marR="0" rtl="0" algn="l">
              <a:lnSpc>
                <a:spcPct val="90000"/>
              </a:lnSpc>
              <a:spcBef>
                <a:spcPts val="400"/>
              </a:spcBef>
              <a:spcAft>
                <a:spcPts val="0"/>
              </a:spcAft>
              <a:buClr>
                <a:srgbClr val="FFFFFF"/>
              </a:buClr>
              <a:buSzPts val="1400"/>
              <a:buFont typeface="Lora"/>
              <a:buChar char="■"/>
              <a:defRPr i="0" sz="1400" u="none" cap="none" strike="noStrike">
                <a:solidFill>
                  <a:srgbClr val="FFFFFF"/>
                </a:solidFill>
                <a:latin typeface="Lora"/>
                <a:ea typeface="Lora"/>
                <a:cs typeface="Lora"/>
                <a:sym typeface="Lora"/>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Yellow">
  <p:cSld name="BLANK_1_1_1_1">
    <p:bg>
      <p:bgPr>
        <a:gradFill>
          <a:gsLst>
            <a:gs pos="0">
              <a:srgbClr val="F8C21C"/>
            </a:gs>
            <a:gs pos="100000">
              <a:srgbClr val="FBE08E"/>
            </a:gs>
          </a:gsLst>
          <a:lin ang="5400012" scaled="0"/>
        </a:gradFill>
      </p:bgPr>
    </p:bg>
    <p:spTree>
      <p:nvGrpSpPr>
        <p:cNvPr id="146" name="Shape 146"/>
        <p:cNvGrpSpPr/>
        <p:nvPr/>
      </p:nvGrpSpPr>
      <p:grpSpPr>
        <a:xfrm>
          <a:off x="0" y="0"/>
          <a:ext cx="0" cy="0"/>
          <a:chOff x="0" y="0"/>
          <a:chExt cx="0" cy="0"/>
        </a:xfrm>
      </p:grpSpPr>
      <p:sp>
        <p:nvSpPr>
          <p:cNvPr id="147" name="Google Shape;147;p35"/>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
        <p:nvSpPr>
          <p:cNvPr id="148" name="Google Shape;148;p35"/>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000000"/>
              </a:buClr>
              <a:buSzPts val="2100"/>
              <a:buFont typeface="Lora"/>
              <a:buChar char="●"/>
              <a:defRPr i="0" sz="2100" u="none" cap="none" strike="noStrike">
                <a:solidFill>
                  <a:srgbClr val="000000"/>
                </a:solidFill>
                <a:latin typeface="Lora"/>
                <a:ea typeface="Lora"/>
                <a:cs typeface="Lora"/>
                <a:sym typeface="Lora"/>
              </a:defRPr>
            </a:lvl1pPr>
            <a:lvl2pPr indent="-342900" lvl="1" marL="914400" marR="0" rtl="0" algn="l">
              <a:lnSpc>
                <a:spcPct val="90000"/>
              </a:lnSpc>
              <a:spcBef>
                <a:spcPts val="400"/>
              </a:spcBef>
              <a:spcAft>
                <a:spcPts val="0"/>
              </a:spcAft>
              <a:buClr>
                <a:srgbClr val="000000"/>
              </a:buClr>
              <a:buSzPts val="1800"/>
              <a:buFont typeface="Lora"/>
              <a:buChar char="○"/>
              <a:defRPr i="0" sz="1800" u="none" cap="none" strike="noStrike">
                <a:solidFill>
                  <a:srgbClr val="000000"/>
                </a:solidFill>
                <a:latin typeface="Lora"/>
                <a:ea typeface="Lora"/>
                <a:cs typeface="Lora"/>
                <a:sym typeface="Lora"/>
              </a:defRPr>
            </a:lvl2pPr>
            <a:lvl3pPr indent="-323850" lvl="2" marL="1371600" marR="0" rtl="0" algn="l">
              <a:lnSpc>
                <a:spcPct val="90000"/>
              </a:lnSpc>
              <a:spcBef>
                <a:spcPts val="400"/>
              </a:spcBef>
              <a:spcAft>
                <a:spcPts val="0"/>
              </a:spcAft>
              <a:buClr>
                <a:srgbClr val="000000"/>
              </a:buClr>
              <a:buSzPts val="1500"/>
              <a:buFont typeface="Lora"/>
              <a:buChar char="■"/>
              <a:defRPr i="0" sz="1500" u="none" cap="none" strike="noStrike">
                <a:solidFill>
                  <a:srgbClr val="000000"/>
                </a:solidFill>
                <a:latin typeface="Lora"/>
                <a:ea typeface="Lora"/>
                <a:cs typeface="Lora"/>
                <a:sym typeface="Lora"/>
              </a:defRPr>
            </a:lvl3pPr>
            <a:lvl4pPr indent="-317500" lvl="3" marL="18288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4pPr>
            <a:lvl5pPr indent="-317500" lvl="4" marL="22860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5pPr>
            <a:lvl6pPr indent="-317500" lvl="5" marL="27432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6pPr>
            <a:lvl7pPr indent="-317500" lvl="6" marL="32004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7pPr>
            <a:lvl8pPr indent="-317500" lvl="7" marL="36576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8pPr>
            <a:lvl9pPr indent="-317500" lvl="8" marL="4114800" marR="0" rtl="0" algn="l">
              <a:lnSpc>
                <a:spcPct val="90000"/>
              </a:lnSpc>
              <a:spcBef>
                <a:spcPts val="400"/>
              </a:spcBef>
              <a:spcAft>
                <a:spcPts val="0"/>
              </a:spcAft>
              <a:buClr>
                <a:srgbClr val="000000"/>
              </a:buClr>
              <a:buSzPts val="1400"/>
              <a:buFont typeface="Lora"/>
              <a:buChar char="■"/>
              <a:defRPr i="0" sz="1400" u="none" cap="none" strike="noStrike">
                <a:solidFill>
                  <a:srgbClr val="000000"/>
                </a:solidFill>
                <a:latin typeface="Lora"/>
                <a:ea typeface="Lora"/>
                <a:cs typeface="Lora"/>
                <a:sym typeface="Lora"/>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lumns">
  <p:cSld name="OBJECT_WITH_CAPTION_TEXT_1">
    <p:spTree>
      <p:nvGrpSpPr>
        <p:cNvPr id="149" name="Shape 149"/>
        <p:cNvGrpSpPr/>
        <p:nvPr/>
      </p:nvGrpSpPr>
      <p:grpSpPr>
        <a:xfrm>
          <a:off x="0" y="0"/>
          <a:ext cx="0" cy="0"/>
          <a:chOff x="0" y="0"/>
          <a:chExt cx="0" cy="0"/>
        </a:xfrm>
      </p:grpSpPr>
      <p:sp>
        <p:nvSpPr>
          <p:cNvPr id="150" name="Google Shape;150;p36"/>
          <p:cNvSpPr txBox="1"/>
          <p:nvPr>
            <p:ph type="title"/>
          </p:nvPr>
        </p:nvSpPr>
        <p:spPr>
          <a:xfrm>
            <a:off x="629841" y="114300"/>
            <a:ext cx="2949300" cy="1200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Montserrat"/>
              <a:buNone/>
              <a:defRPr i="0" sz="24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1" name="Google Shape;151;p36"/>
          <p:cNvSpPr txBox="1"/>
          <p:nvPr>
            <p:ph idx="1" type="body"/>
          </p:nvPr>
        </p:nvSpPr>
        <p:spPr>
          <a:xfrm>
            <a:off x="535325" y="1447550"/>
            <a:ext cx="3261900" cy="23928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1pPr>
            <a:lvl2pPr indent="-317500" lvl="1" marL="9144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2pPr>
            <a:lvl3pPr indent="-304800" lvl="2" marL="13716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3pPr>
            <a:lvl4pPr indent="-304800" lvl="3" marL="18288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4pPr>
            <a:lvl5pPr indent="-304800" lvl="4" marL="22860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5pPr>
            <a:lvl6pPr indent="-304800" lvl="5" marL="27432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6pPr>
            <a:lvl7pPr indent="-304800" lvl="6" marL="32004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7pPr>
            <a:lvl8pPr indent="-304800" lvl="7" marL="36576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8pPr>
            <a:lvl9pPr indent="-304800" lvl="8" marL="41148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9pPr>
          </a:lstStyle>
          <a:p/>
        </p:txBody>
      </p:sp>
      <p:sp>
        <p:nvSpPr>
          <p:cNvPr id="152" name="Google Shape;152;p36"/>
          <p:cNvSpPr txBox="1"/>
          <p:nvPr>
            <p:ph idx="2" type="title"/>
          </p:nvPr>
        </p:nvSpPr>
        <p:spPr>
          <a:xfrm>
            <a:off x="4662851" y="114300"/>
            <a:ext cx="2949300" cy="1200000"/>
          </a:xfrm>
          <a:prstGeom prst="rect">
            <a:avLst/>
          </a:prstGeom>
          <a:noFill/>
          <a:ln>
            <a:noFill/>
          </a:ln>
        </p:spPr>
        <p:txBody>
          <a:bodyPr anchorCtr="0" anchor="b" bIns="34275" lIns="68575" spcFirstLastPara="1" rIns="68575" wrap="square" tIns="34275">
            <a:noAutofit/>
          </a:bodyPr>
          <a:lstStyle>
            <a:lvl1pPr lvl="0" marR="0" rtl="0" algn="l">
              <a:lnSpc>
                <a:spcPct val="90000"/>
              </a:lnSpc>
              <a:spcBef>
                <a:spcPts val="0"/>
              </a:spcBef>
              <a:spcAft>
                <a:spcPts val="0"/>
              </a:spcAft>
              <a:buClr>
                <a:schemeClr val="dk1"/>
              </a:buClr>
              <a:buSzPts val="2400"/>
              <a:buFont typeface="Montserrat"/>
              <a:buNone/>
              <a:defRPr i="0" sz="24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None/>
              <a:defRPr sz="1400"/>
            </a:lvl2pPr>
            <a:lvl3pPr lvl="2" rtl="0">
              <a:spcBef>
                <a:spcPts val="0"/>
              </a:spcBef>
              <a:spcAft>
                <a:spcPts val="0"/>
              </a:spcAft>
              <a:buSzPts val="1100"/>
              <a:buNone/>
              <a:defRPr sz="1400"/>
            </a:lvl3pPr>
            <a:lvl4pPr lvl="3" rtl="0">
              <a:spcBef>
                <a:spcPts val="0"/>
              </a:spcBef>
              <a:spcAft>
                <a:spcPts val="0"/>
              </a:spcAft>
              <a:buSzPts val="1100"/>
              <a:buNone/>
              <a:defRPr sz="1400"/>
            </a:lvl4pPr>
            <a:lvl5pPr lvl="4" rtl="0">
              <a:spcBef>
                <a:spcPts val="0"/>
              </a:spcBef>
              <a:spcAft>
                <a:spcPts val="0"/>
              </a:spcAft>
              <a:buSzPts val="1100"/>
              <a:buNone/>
              <a:defRPr sz="1400"/>
            </a:lvl5pPr>
            <a:lvl6pPr lvl="5" rtl="0">
              <a:spcBef>
                <a:spcPts val="0"/>
              </a:spcBef>
              <a:spcAft>
                <a:spcPts val="0"/>
              </a:spcAft>
              <a:buSzPts val="1100"/>
              <a:buNone/>
              <a:defRPr sz="1400"/>
            </a:lvl6pPr>
            <a:lvl7pPr lvl="6" rtl="0">
              <a:spcBef>
                <a:spcPts val="0"/>
              </a:spcBef>
              <a:spcAft>
                <a:spcPts val="0"/>
              </a:spcAft>
              <a:buSzPts val="1100"/>
              <a:buNone/>
              <a:defRPr sz="1400"/>
            </a:lvl7pPr>
            <a:lvl8pPr lvl="7" rtl="0">
              <a:spcBef>
                <a:spcPts val="0"/>
              </a:spcBef>
              <a:spcAft>
                <a:spcPts val="0"/>
              </a:spcAft>
              <a:buSzPts val="1100"/>
              <a:buNone/>
              <a:defRPr sz="1400"/>
            </a:lvl8pPr>
            <a:lvl9pPr lvl="8" rtl="0">
              <a:spcBef>
                <a:spcPts val="0"/>
              </a:spcBef>
              <a:spcAft>
                <a:spcPts val="0"/>
              </a:spcAft>
              <a:buSzPts val="1100"/>
              <a:buNone/>
              <a:defRPr sz="1400"/>
            </a:lvl9pPr>
          </a:lstStyle>
          <a:p/>
        </p:txBody>
      </p:sp>
      <p:sp>
        <p:nvSpPr>
          <p:cNvPr id="153" name="Google Shape;153;p36"/>
          <p:cNvSpPr txBox="1"/>
          <p:nvPr>
            <p:ph idx="3" type="body"/>
          </p:nvPr>
        </p:nvSpPr>
        <p:spPr>
          <a:xfrm>
            <a:off x="4568335" y="1447550"/>
            <a:ext cx="3261900" cy="2392800"/>
          </a:xfrm>
          <a:prstGeom prst="rect">
            <a:avLst/>
          </a:prstGeom>
          <a:noFill/>
          <a:ln>
            <a:noFill/>
          </a:ln>
        </p:spPr>
        <p:txBody>
          <a:bodyPr anchorCtr="0" anchor="t" bIns="34275" lIns="68575" spcFirstLastPara="1" rIns="68575" wrap="square" tIns="34275">
            <a:noAutofit/>
          </a:bodyPr>
          <a:lstStyle>
            <a:lvl1pPr indent="-342900" lvl="0" marL="457200" marR="0" rtl="0" algn="l">
              <a:lnSpc>
                <a:spcPct val="90000"/>
              </a:lnSpc>
              <a:spcBef>
                <a:spcPts val="8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1pPr>
            <a:lvl2pPr indent="-317500" lvl="1" marL="9144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2pPr>
            <a:lvl3pPr indent="-304800" lvl="2" marL="13716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3pPr>
            <a:lvl4pPr indent="-304800" lvl="3" marL="18288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4pPr>
            <a:lvl5pPr indent="-304800" lvl="4" marL="2286000" marR="0" rtl="0" algn="l">
              <a:lnSpc>
                <a:spcPct val="90000"/>
              </a:lnSpc>
              <a:spcBef>
                <a:spcPts val="400"/>
              </a:spcBef>
              <a:spcAft>
                <a:spcPts val="0"/>
              </a:spcAft>
              <a:buClr>
                <a:srgbClr val="857B6F"/>
              </a:buClr>
              <a:buSzPts val="1200"/>
              <a:buFont typeface="Lora"/>
              <a:buChar char="○"/>
              <a:defRPr i="0" sz="1200" u="none" cap="none" strike="noStrike">
                <a:solidFill>
                  <a:schemeClr val="dk1"/>
                </a:solidFill>
                <a:latin typeface="Lora"/>
                <a:ea typeface="Lora"/>
                <a:cs typeface="Lora"/>
                <a:sym typeface="Lora"/>
              </a:defRPr>
            </a:lvl5pPr>
            <a:lvl6pPr indent="-304800" lvl="5" marL="27432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6pPr>
            <a:lvl7pPr indent="-304800" lvl="6" marL="32004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7pPr>
            <a:lvl8pPr indent="-304800" lvl="7" marL="36576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8pPr>
            <a:lvl9pPr indent="-304800" lvl="8" marL="4114800" marR="0" rtl="0" algn="l">
              <a:lnSpc>
                <a:spcPct val="90000"/>
              </a:lnSpc>
              <a:spcBef>
                <a:spcPts val="400"/>
              </a:spcBef>
              <a:spcAft>
                <a:spcPts val="0"/>
              </a:spcAft>
              <a:buClr>
                <a:schemeClr val="dk1"/>
              </a:buClr>
              <a:buSzPts val="1200"/>
              <a:buFont typeface="Lora"/>
              <a:buChar char="■"/>
              <a:defRPr i="0" sz="1200" u="none" cap="none" strike="noStrike">
                <a:solidFill>
                  <a:schemeClr val="dk1"/>
                </a:solidFill>
                <a:latin typeface="Lora"/>
                <a:ea typeface="Lora"/>
                <a:cs typeface="Lora"/>
                <a:sym typeface="Lora"/>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8" name="Shape 158"/>
        <p:cNvGrpSpPr/>
        <p:nvPr/>
      </p:nvGrpSpPr>
      <p:grpSpPr>
        <a:xfrm>
          <a:off x="0" y="0"/>
          <a:ext cx="0" cy="0"/>
          <a:chOff x="0" y="0"/>
          <a:chExt cx="0" cy="0"/>
        </a:xfrm>
      </p:grpSpPr>
      <p:sp>
        <p:nvSpPr>
          <p:cNvPr id="159" name="Google Shape;159;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52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160" name="Google Shape;160;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61" name="Google Shape;161;p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62" name="Shape 162"/>
        <p:cNvGrpSpPr/>
        <p:nvPr/>
      </p:nvGrpSpPr>
      <p:grpSpPr>
        <a:xfrm>
          <a:off x="0" y="0"/>
          <a:ext cx="0" cy="0"/>
          <a:chOff x="0" y="0"/>
          <a:chExt cx="0" cy="0"/>
        </a:xfrm>
      </p:grpSpPr>
      <p:sp>
        <p:nvSpPr>
          <p:cNvPr id="163" name="Google Shape;163;p39"/>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64" name="Google Shape;164;p3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5" name="Shape 165"/>
        <p:cNvGrpSpPr/>
        <p:nvPr/>
      </p:nvGrpSpPr>
      <p:grpSpPr>
        <a:xfrm>
          <a:off x="0" y="0"/>
          <a:ext cx="0" cy="0"/>
          <a:chOff x="0" y="0"/>
          <a:chExt cx="0" cy="0"/>
        </a:xfrm>
      </p:grpSpPr>
      <p:sp>
        <p:nvSpPr>
          <p:cNvPr id="166" name="Google Shape;166;p40"/>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67" name="Google Shape;167;p40"/>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68" name="Google Shape;168;p4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169" name="Shape 169"/>
        <p:cNvGrpSpPr/>
        <p:nvPr/>
      </p:nvGrpSpPr>
      <p:grpSpPr>
        <a:xfrm>
          <a:off x="0" y="0"/>
          <a:ext cx="0" cy="0"/>
          <a:chOff x="0" y="0"/>
          <a:chExt cx="0" cy="0"/>
        </a:xfrm>
      </p:grpSpPr>
      <p:sp>
        <p:nvSpPr>
          <p:cNvPr id="170" name="Google Shape;170;p41"/>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1" name="Google Shape;171;p41"/>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2" name="Google Shape;172;p41"/>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rtl="0">
              <a:spcBef>
                <a:spcPts val="0"/>
              </a:spcBef>
              <a:spcAft>
                <a:spcPts val="0"/>
              </a:spcAft>
              <a:buSzPts val="1400"/>
              <a:buChar char="●"/>
              <a:defRPr sz="14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73" name="Google Shape;173;p4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174" name="Shape 174"/>
        <p:cNvGrpSpPr/>
        <p:nvPr/>
      </p:nvGrpSpPr>
      <p:grpSpPr>
        <a:xfrm>
          <a:off x="0" y="0"/>
          <a:ext cx="0" cy="0"/>
          <a:chOff x="0" y="0"/>
          <a:chExt cx="0" cy="0"/>
        </a:xfrm>
      </p:grpSpPr>
      <p:sp>
        <p:nvSpPr>
          <p:cNvPr id="175" name="Google Shape;175;p42"/>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76" name="Google Shape;176;p4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77" name="Shape 177"/>
        <p:cNvGrpSpPr/>
        <p:nvPr/>
      </p:nvGrpSpPr>
      <p:grpSpPr>
        <a:xfrm>
          <a:off x="0" y="0"/>
          <a:ext cx="0" cy="0"/>
          <a:chOff x="0" y="0"/>
          <a:chExt cx="0" cy="0"/>
        </a:xfrm>
      </p:grpSpPr>
      <p:sp>
        <p:nvSpPr>
          <p:cNvPr id="178" name="Google Shape;178;p43"/>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9" name="Google Shape;179;p43"/>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rtl="0">
              <a:spcBef>
                <a:spcPts val="0"/>
              </a:spcBef>
              <a:spcAft>
                <a:spcPts val="0"/>
              </a:spcAft>
              <a:buSzPts val="1200"/>
              <a:buChar char="●"/>
              <a:defRPr sz="1200"/>
            </a:lvl1pPr>
            <a:lvl2pPr indent="-304800" lvl="1" marL="914400" rtl="0">
              <a:spcBef>
                <a:spcPts val="1600"/>
              </a:spcBef>
              <a:spcAft>
                <a:spcPts val="0"/>
              </a:spcAft>
              <a:buSzPts val="1200"/>
              <a:buChar char="○"/>
              <a:defRPr sz="1200"/>
            </a:lvl2pPr>
            <a:lvl3pPr indent="-304800" lvl="2" marL="1371600" rtl="0">
              <a:spcBef>
                <a:spcPts val="1600"/>
              </a:spcBef>
              <a:spcAft>
                <a:spcPts val="0"/>
              </a:spcAft>
              <a:buSzPts val="1200"/>
              <a:buChar char="■"/>
              <a:defRPr sz="1200"/>
            </a:lvl3pPr>
            <a:lvl4pPr indent="-304800" lvl="3" marL="1828800" rtl="0">
              <a:spcBef>
                <a:spcPts val="1600"/>
              </a:spcBef>
              <a:spcAft>
                <a:spcPts val="0"/>
              </a:spcAft>
              <a:buSzPts val="1200"/>
              <a:buChar char="●"/>
              <a:defRPr sz="1200"/>
            </a:lvl4pPr>
            <a:lvl5pPr indent="-304800" lvl="4" marL="2286000" rtl="0">
              <a:spcBef>
                <a:spcPts val="1600"/>
              </a:spcBef>
              <a:spcAft>
                <a:spcPts val="0"/>
              </a:spcAft>
              <a:buSzPts val="1200"/>
              <a:buChar char="○"/>
              <a:defRPr sz="1200"/>
            </a:lvl5pPr>
            <a:lvl6pPr indent="-304800" lvl="5" marL="2743200" rtl="0">
              <a:spcBef>
                <a:spcPts val="1600"/>
              </a:spcBef>
              <a:spcAft>
                <a:spcPts val="0"/>
              </a:spcAft>
              <a:buSzPts val="1200"/>
              <a:buChar char="■"/>
              <a:defRPr sz="1200"/>
            </a:lvl6pPr>
            <a:lvl7pPr indent="-304800" lvl="6" marL="3200400" rtl="0">
              <a:spcBef>
                <a:spcPts val="1600"/>
              </a:spcBef>
              <a:spcAft>
                <a:spcPts val="0"/>
              </a:spcAft>
              <a:buSzPts val="1200"/>
              <a:buChar char="●"/>
              <a:defRPr sz="1200"/>
            </a:lvl7pPr>
            <a:lvl8pPr indent="-304800" lvl="7" marL="3657600" rtl="0">
              <a:spcBef>
                <a:spcPts val="1600"/>
              </a:spcBef>
              <a:spcAft>
                <a:spcPts val="0"/>
              </a:spcAft>
              <a:buSzPts val="1200"/>
              <a:buChar char="○"/>
              <a:defRPr sz="1200"/>
            </a:lvl8pPr>
            <a:lvl9pPr indent="-304800" lvl="8" marL="4114800" rtl="0">
              <a:spcBef>
                <a:spcPts val="1600"/>
              </a:spcBef>
              <a:spcAft>
                <a:spcPts val="1600"/>
              </a:spcAft>
              <a:buSzPts val="1200"/>
              <a:buChar char="■"/>
              <a:defRPr sz="1200"/>
            </a:lvl9pPr>
          </a:lstStyle>
          <a:p/>
        </p:txBody>
      </p:sp>
      <p:sp>
        <p:nvSpPr>
          <p:cNvPr id="180" name="Google Shape;180;p4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181" name="Shape 181"/>
        <p:cNvGrpSpPr/>
        <p:nvPr/>
      </p:nvGrpSpPr>
      <p:grpSpPr>
        <a:xfrm>
          <a:off x="0" y="0"/>
          <a:ext cx="0" cy="0"/>
          <a:chOff x="0" y="0"/>
          <a:chExt cx="0" cy="0"/>
        </a:xfrm>
      </p:grpSpPr>
      <p:sp>
        <p:nvSpPr>
          <p:cNvPr id="182" name="Google Shape;182;p44"/>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83" name="Google Shape;183;p4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84" name="Shape 184"/>
        <p:cNvGrpSpPr/>
        <p:nvPr/>
      </p:nvGrpSpPr>
      <p:grpSpPr>
        <a:xfrm>
          <a:off x="0" y="0"/>
          <a:ext cx="0" cy="0"/>
          <a:chOff x="0" y="0"/>
          <a:chExt cx="0" cy="0"/>
        </a:xfrm>
      </p:grpSpPr>
      <p:sp>
        <p:nvSpPr>
          <p:cNvPr id="185" name="Google Shape;185;p45"/>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45"/>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87" name="Google Shape;187;p45"/>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8" name="Google Shape;188;p45"/>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rtl="0">
              <a:spcBef>
                <a:spcPts val="0"/>
              </a:spcBef>
              <a:spcAft>
                <a:spcPts val="0"/>
              </a:spcAft>
              <a:buSzPts val="1800"/>
              <a:buChar char="●"/>
              <a:defRPr/>
            </a:lvl1pPr>
            <a:lvl2pPr indent="-317500" lvl="1" marL="914400" rtl="0">
              <a:spcBef>
                <a:spcPts val="1600"/>
              </a:spcBef>
              <a:spcAft>
                <a:spcPts val="0"/>
              </a:spcAft>
              <a:buSzPts val="1400"/>
              <a:buChar char="○"/>
              <a:defRPr/>
            </a:lvl2pPr>
            <a:lvl3pPr indent="-317500" lvl="2" marL="1371600" rtl="0">
              <a:spcBef>
                <a:spcPts val="1600"/>
              </a:spcBef>
              <a:spcAft>
                <a:spcPts val="0"/>
              </a:spcAft>
              <a:buSzPts val="1400"/>
              <a:buChar char="■"/>
              <a:defRPr/>
            </a:lvl3pPr>
            <a:lvl4pPr indent="-317500" lvl="3" marL="1828800" rtl="0">
              <a:spcBef>
                <a:spcPts val="1600"/>
              </a:spcBef>
              <a:spcAft>
                <a:spcPts val="0"/>
              </a:spcAft>
              <a:buSzPts val="1400"/>
              <a:buChar char="●"/>
              <a:defRPr/>
            </a:lvl4pPr>
            <a:lvl5pPr indent="-317500" lvl="4" marL="2286000" rtl="0">
              <a:spcBef>
                <a:spcPts val="1600"/>
              </a:spcBef>
              <a:spcAft>
                <a:spcPts val="0"/>
              </a:spcAft>
              <a:buSzPts val="1400"/>
              <a:buChar char="○"/>
              <a:defRPr/>
            </a:lvl5pPr>
            <a:lvl6pPr indent="-317500" lvl="5" marL="2743200" rtl="0">
              <a:spcBef>
                <a:spcPts val="1600"/>
              </a:spcBef>
              <a:spcAft>
                <a:spcPts val="0"/>
              </a:spcAft>
              <a:buSzPts val="1400"/>
              <a:buChar char="■"/>
              <a:defRPr/>
            </a:lvl6pPr>
            <a:lvl7pPr indent="-317500" lvl="6" marL="3200400" rtl="0">
              <a:spcBef>
                <a:spcPts val="1600"/>
              </a:spcBef>
              <a:spcAft>
                <a:spcPts val="0"/>
              </a:spcAft>
              <a:buSzPts val="1400"/>
              <a:buChar char="●"/>
              <a:defRPr/>
            </a:lvl7pPr>
            <a:lvl8pPr indent="-317500" lvl="7" marL="3657600" rtl="0">
              <a:spcBef>
                <a:spcPts val="1600"/>
              </a:spcBef>
              <a:spcAft>
                <a:spcPts val="0"/>
              </a:spcAft>
              <a:buSzPts val="1400"/>
              <a:buChar char="○"/>
              <a:defRPr/>
            </a:lvl8pPr>
            <a:lvl9pPr indent="-317500" lvl="8" marL="4114800" rtl="0">
              <a:spcBef>
                <a:spcPts val="1600"/>
              </a:spcBef>
              <a:spcAft>
                <a:spcPts val="1600"/>
              </a:spcAft>
              <a:buSzPts val="1400"/>
              <a:buChar char="■"/>
              <a:defRPr/>
            </a:lvl9pPr>
          </a:lstStyle>
          <a:p/>
        </p:txBody>
      </p:sp>
      <p:sp>
        <p:nvSpPr>
          <p:cNvPr id="189" name="Google Shape;189;p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90" name="Shape 190"/>
        <p:cNvGrpSpPr/>
        <p:nvPr/>
      </p:nvGrpSpPr>
      <p:grpSpPr>
        <a:xfrm>
          <a:off x="0" y="0"/>
          <a:ext cx="0" cy="0"/>
          <a:chOff x="0" y="0"/>
          <a:chExt cx="0" cy="0"/>
        </a:xfrm>
      </p:grpSpPr>
      <p:sp>
        <p:nvSpPr>
          <p:cNvPr id="191" name="Google Shape;191;p46"/>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rtl="0">
              <a:lnSpc>
                <a:spcPct val="100000"/>
              </a:lnSpc>
              <a:spcBef>
                <a:spcPts val="0"/>
              </a:spcBef>
              <a:spcAft>
                <a:spcPts val="0"/>
              </a:spcAft>
              <a:buSzPts val="1800"/>
              <a:buNone/>
              <a:defRPr/>
            </a:lvl1pPr>
          </a:lstStyle>
          <a:p/>
        </p:txBody>
      </p:sp>
      <p:sp>
        <p:nvSpPr>
          <p:cNvPr id="192" name="Google Shape;192;p4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193" name="Shape 193"/>
        <p:cNvGrpSpPr/>
        <p:nvPr/>
      </p:nvGrpSpPr>
      <p:grpSpPr>
        <a:xfrm>
          <a:off x="0" y="0"/>
          <a:ext cx="0" cy="0"/>
          <a:chOff x="0" y="0"/>
          <a:chExt cx="0" cy="0"/>
        </a:xfrm>
      </p:grpSpPr>
      <p:sp>
        <p:nvSpPr>
          <p:cNvPr id="194" name="Google Shape;194;p47"/>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95" name="Google Shape;195;p47"/>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rtl="0" algn="ctr">
              <a:spcBef>
                <a:spcPts val="0"/>
              </a:spcBef>
              <a:spcAft>
                <a:spcPts val="0"/>
              </a:spcAft>
              <a:buSzPts val="1800"/>
              <a:buChar char="●"/>
              <a:defRPr/>
            </a:lvl1pPr>
            <a:lvl2pPr indent="-317500" lvl="1" marL="914400" rtl="0" algn="ctr">
              <a:spcBef>
                <a:spcPts val="1600"/>
              </a:spcBef>
              <a:spcAft>
                <a:spcPts val="0"/>
              </a:spcAft>
              <a:buSzPts val="1400"/>
              <a:buChar char="○"/>
              <a:defRPr/>
            </a:lvl2pPr>
            <a:lvl3pPr indent="-317500" lvl="2" marL="1371600" rtl="0" algn="ctr">
              <a:spcBef>
                <a:spcPts val="1600"/>
              </a:spcBef>
              <a:spcAft>
                <a:spcPts val="0"/>
              </a:spcAft>
              <a:buSzPts val="1400"/>
              <a:buChar char="■"/>
              <a:defRPr/>
            </a:lvl3pPr>
            <a:lvl4pPr indent="-317500" lvl="3" marL="1828800" rtl="0" algn="ctr">
              <a:spcBef>
                <a:spcPts val="1600"/>
              </a:spcBef>
              <a:spcAft>
                <a:spcPts val="0"/>
              </a:spcAft>
              <a:buSzPts val="1400"/>
              <a:buChar char="●"/>
              <a:defRPr/>
            </a:lvl4pPr>
            <a:lvl5pPr indent="-317500" lvl="4" marL="2286000" rtl="0" algn="ctr">
              <a:spcBef>
                <a:spcPts val="1600"/>
              </a:spcBef>
              <a:spcAft>
                <a:spcPts val="0"/>
              </a:spcAft>
              <a:buSzPts val="1400"/>
              <a:buChar char="○"/>
              <a:defRPr/>
            </a:lvl5pPr>
            <a:lvl6pPr indent="-317500" lvl="5" marL="2743200" rtl="0" algn="ctr">
              <a:spcBef>
                <a:spcPts val="1600"/>
              </a:spcBef>
              <a:spcAft>
                <a:spcPts val="0"/>
              </a:spcAft>
              <a:buSzPts val="1400"/>
              <a:buChar char="■"/>
              <a:defRPr/>
            </a:lvl6pPr>
            <a:lvl7pPr indent="-317500" lvl="6" marL="3200400" rtl="0" algn="ctr">
              <a:spcBef>
                <a:spcPts val="1600"/>
              </a:spcBef>
              <a:spcAft>
                <a:spcPts val="0"/>
              </a:spcAft>
              <a:buSzPts val="1400"/>
              <a:buChar char="●"/>
              <a:defRPr/>
            </a:lvl7pPr>
            <a:lvl8pPr indent="-317500" lvl="7" marL="3657600" rtl="0" algn="ctr">
              <a:spcBef>
                <a:spcPts val="1600"/>
              </a:spcBef>
              <a:spcAft>
                <a:spcPts val="0"/>
              </a:spcAft>
              <a:buSzPts val="1400"/>
              <a:buChar char="○"/>
              <a:defRPr/>
            </a:lvl8pPr>
            <a:lvl9pPr indent="-317500" lvl="8" marL="4114800" rtl="0" algn="ctr">
              <a:spcBef>
                <a:spcPts val="1600"/>
              </a:spcBef>
              <a:spcAft>
                <a:spcPts val="1600"/>
              </a:spcAft>
              <a:buSzPts val="1400"/>
              <a:buChar char="■"/>
              <a:defRPr/>
            </a:lvl9pPr>
          </a:lstStyle>
          <a:p/>
        </p:txBody>
      </p:sp>
      <p:sp>
        <p:nvSpPr>
          <p:cNvPr id="196" name="Google Shape;196;p4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197" name="Shape 197"/>
        <p:cNvGrpSpPr/>
        <p:nvPr/>
      </p:nvGrpSpPr>
      <p:grpSpPr>
        <a:xfrm>
          <a:off x="0" y="0"/>
          <a:ext cx="0" cy="0"/>
          <a:chOff x="0" y="0"/>
          <a:chExt cx="0" cy="0"/>
        </a:xfrm>
      </p:grpSpPr>
      <p:sp>
        <p:nvSpPr>
          <p:cNvPr id="198" name="Google Shape;198;p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theme" Target="../theme/theme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image" Target="../media/image7.png"/><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19" Type="http://schemas.openxmlformats.org/officeDocument/2006/relationships/theme" Target="../theme/theme1.xml"/><Relationship Id="rId6" Type="http://schemas.openxmlformats.org/officeDocument/2006/relationships/slideLayout" Target="../slideLayouts/slideLayout21.xml"/><Relationship Id="rId18" Type="http://schemas.openxmlformats.org/officeDocument/2006/relationships/slideLayout" Target="../slideLayouts/slideLayout33.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0" Type="http://schemas.openxmlformats.org/officeDocument/2006/relationships/slideLayout" Target="../slideLayouts/slideLayout43.xml"/><Relationship Id="rId12" Type="http://schemas.openxmlformats.org/officeDocument/2006/relationships/theme" Target="../theme/theme2.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9" Type="http://schemas.openxmlformats.org/officeDocument/2006/relationships/slideLayout" Target="../slideLayouts/slideLayout42.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7200" y="205978"/>
            <a:ext cx="8229600" cy="857400"/>
          </a:xfrm>
          <a:prstGeom prst="rect">
            <a:avLst/>
          </a:prstGeom>
          <a:noFill/>
          <a:ln>
            <a:noFill/>
          </a:ln>
        </p:spPr>
        <p:txBody>
          <a:bodyPr anchorCtr="0" anchor="ctr" bIns="34275" lIns="34275" spcFirstLastPara="1" rIns="34275" wrap="square" tIns="34275">
            <a:noAutofit/>
          </a:bodyPr>
          <a:lstStyle>
            <a:lvl1pPr lvl="0"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1pPr>
            <a:lvl2pPr lvl="1"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2pPr>
            <a:lvl3pPr lvl="2"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3pPr>
            <a:lvl4pPr lvl="3"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4pPr>
            <a:lvl5pPr lvl="4"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5pPr>
            <a:lvl6pPr lvl="5"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6pPr>
            <a:lvl7pPr lvl="6"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7pPr>
            <a:lvl8pPr lvl="7"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8pPr>
            <a:lvl9pPr lvl="8" marR="0" rtl="0" algn="l">
              <a:lnSpc>
                <a:spcPct val="90000"/>
              </a:lnSpc>
              <a:spcBef>
                <a:spcPts val="0"/>
              </a:spcBef>
              <a:spcAft>
                <a:spcPts val="0"/>
              </a:spcAft>
              <a:buClr>
                <a:schemeClr val="accent6"/>
              </a:buClr>
              <a:buSzPts val="3600"/>
              <a:buFont typeface="Helvetica Neue"/>
              <a:buNone/>
              <a:defRPr b="1" i="0" sz="3600" u="none" cap="none" strike="noStrike">
                <a:solidFill>
                  <a:schemeClr val="accent6"/>
                </a:solidFill>
                <a:latin typeface="Helvetica Neue"/>
                <a:ea typeface="Helvetica Neue"/>
                <a:cs typeface="Helvetica Neue"/>
                <a:sym typeface="Helvetica Neue"/>
              </a:defRPr>
            </a:lvl9pPr>
          </a:lstStyle>
          <a:p/>
        </p:txBody>
      </p:sp>
      <p:sp>
        <p:nvSpPr>
          <p:cNvPr id="52" name="Google Shape;52;p13"/>
          <p:cNvSpPr txBox="1"/>
          <p:nvPr>
            <p:ph idx="12" type="sldNum"/>
          </p:nvPr>
        </p:nvSpPr>
        <p:spPr>
          <a:xfrm>
            <a:off x="8317363" y="4803219"/>
            <a:ext cx="197987" cy="201931"/>
          </a:xfrm>
          <a:prstGeom prst="rect">
            <a:avLst/>
          </a:prstGeom>
          <a:noFill/>
          <a:ln>
            <a:noFill/>
          </a:ln>
        </p:spPr>
        <p:txBody>
          <a:bodyPr anchorCtr="0" anchor="ctr" bIns="34275" lIns="34275" spcFirstLastPara="1" rIns="34275" wrap="square" tIns="34275">
            <a:noAutofit/>
          </a:bodyPr>
          <a:lstStyle>
            <a:lvl1pPr indent="0" lvl="0"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900"/>
              <a:buFont typeface="Calibri"/>
              <a:buNone/>
              <a:defRPr b="0" i="0" sz="9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grpSp>
        <p:nvGrpSpPr>
          <p:cNvPr id="53" name="Google Shape;53;p13"/>
          <p:cNvGrpSpPr/>
          <p:nvPr/>
        </p:nvGrpSpPr>
        <p:grpSpPr>
          <a:xfrm>
            <a:off x="-13315" y="4521046"/>
            <a:ext cx="9172346" cy="642300"/>
            <a:chOff x="-13327" y="4520958"/>
            <a:chExt cx="9144000" cy="642300"/>
          </a:xfrm>
        </p:grpSpPr>
        <p:sp>
          <p:nvSpPr>
            <p:cNvPr id="54" name="Google Shape;54;p13"/>
            <p:cNvSpPr/>
            <p:nvPr/>
          </p:nvSpPr>
          <p:spPr>
            <a:xfrm>
              <a:off x="-13327" y="4520958"/>
              <a:ext cx="9144000" cy="642300"/>
            </a:xfrm>
            <a:prstGeom prst="rect">
              <a:avLst/>
            </a:prstGeom>
            <a:gradFill>
              <a:gsLst>
                <a:gs pos="0">
                  <a:srgbClr val="DDDDDD"/>
                </a:gs>
                <a:gs pos="100000">
                  <a:srgbClr val="FFFFFF"/>
                </a:gs>
              </a:gsLst>
              <a:lin ang="15839419" scaled="0"/>
            </a:gradFill>
            <a:ln>
              <a:noFill/>
            </a:ln>
            <a:effectLst>
              <a:outerShdw blurRad="355600" rotWithShape="0">
                <a:srgbClr val="000000">
                  <a:alpha val="43530"/>
                </a:srgbClr>
              </a:outerShdw>
            </a:effectLst>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1D1D1D"/>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descr="HarvardUniversity_Horizontal_Large_Shield_RGB.png" id="55" name="Google Shape;55;p13"/>
            <p:cNvPicPr preferRelativeResize="0"/>
            <p:nvPr/>
          </p:nvPicPr>
          <p:blipFill rotWithShape="1">
            <a:blip r:embed="rId1">
              <a:alphaModFix/>
            </a:blip>
            <a:srcRect b="0" l="0" r="0" t="0"/>
            <a:stretch/>
          </p:blipFill>
          <p:spPr>
            <a:xfrm>
              <a:off x="85499" y="4567461"/>
              <a:ext cx="1637130" cy="549337"/>
            </a:xfrm>
            <a:prstGeom prst="rect">
              <a:avLst/>
            </a:prstGeom>
            <a:noFill/>
            <a:ln>
              <a:noFill/>
            </a:ln>
          </p:spPr>
        </p:pic>
      </p:grpSp>
      <p:sp>
        <p:nvSpPr>
          <p:cNvPr id="56" name="Google Shape;56;p13"/>
          <p:cNvSpPr txBox="1"/>
          <p:nvPr>
            <p:ph idx="1" type="body"/>
          </p:nvPr>
        </p:nvSpPr>
        <p:spPr>
          <a:xfrm>
            <a:off x="457200" y="1171650"/>
            <a:ext cx="4540800" cy="2800200"/>
          </a:xfrm>
          <a:prstGeom prst="rect">
            <a:avLst/>
          </a:prstGeom>
          <a:noFill/>
          <a:ln>
            <a:noFill/>
          </a:ln>
        </p:spPr>
        <p:txBody>
          <a:bodyPr anchorCtr="0" anchor="t" bIns="91425" lIns="91425" spcFirstLastPara="1" rIns="91425" wrap="square" tIns="91425">
            <a:noAutofit/>
          </a:bodyPr>
          <a:lstStyle>
            <a:lvl1pPr indent="-355600" lvl="0" marL="457200">
              <a:spcBef>
                <a:spcPts val="0"/>
              </a:spcBef>
              <a:spcAft>
                <a:spcPts val="0"/>
              </a:spcAft>
              <a:buSzPts val="2000"/>
              <a:buFont typeface="Georgia"/>
              <a:buChar char="●"/>
              <a:defRPr sz="2000">
                <a:latin typeface="Georgia"/>
                <a:ea typeface="Georgia"/>
                <a:cs typeface="Georgia"/>
                <a:sym typeface="Georgia"/>
              </a:defRPr>
            </a:lvl1pPr>
            <a:lvl2pPr indent="-355600" lvl="1" marL="914400">
              <a:spcBef>
                <a:spcPts val="0"/>
              </a:spcBef>
              <a:spcAft>
                <a:spcPts val="0"/>
              </a:spcAft>
              <a:buSzPts val="2000"/>
              <a:buFont typeface="Georgia"/>
              <a:buChar char="○"/>
              <a:defRPr sz="2000">
                <a:latin typeface="Georgia"/>
                <a:ea typeface="Georgia"/>
                <a:cs typeface="Georgia"/>
                <a:sym typeface="Georgia"/>
              </a:defRPr>
            </a:lvl2pPr>
            <a:lvl3pPr indent="-355600" lvl="2" marL="1371600">
              <a:spcBef>
                <a:spcPts val="0"/>
              </a:spcBef>
              <a:spcAft>
                <a:spcPts val="0"/>
              </a:spcAft>
              <a:buSzPts val="2000"/>
              <a:buFont typeface="Georgia"/>
              <a:buChar char="■"/>
              <a:defRPr sz="2000">
                <a:latin typeface="Georgia"/>
                <a:ea typeface="Georgia"/>
                <a:cs typeface="Georgia"/>
                <a:sym typeface="Georgia"/>
              </a:defRPr>
            </a:lvl3pPr>
            <a:lvl4pPr indent="-355600" lvl="3" marL="1828800">
              <a:spcBef>
                <a:spcPts val="0"/>
              </a:spcBef>
              <a:spcAft>
                <a:spcPts val="0"/>
              </a:spcAft>
              <a:buSzPts val="2000"/>
              <a:buFont typeface="Georgia"/>
              <a:buChar char="●"/>
              <a:defRPr sz="2000">
                <a:latin typeface="Georgia"/>
                <a:ea typeface="Georgia"/>
                <a:cs typeface="Georgia"/>
                <a:sym typeface="Georgia"/>
              </a:defRPr>
            </a:lvl4pPr>
            <a:lvl5pPr indent="-355600" lvl="4" marL="2286000">
              <a:spcBef>
                <a:spcPts val="0"/>
              </a:spcBef>
              <a:spcAft>
                <a:spcPts val="0"/>
              </a:spcAft>
              <a:buSzPts val="2000"/>
              <a:buFont typeface="Georgia"/>
              <a:buChar char="○"/>
              <a:defRPr sz="2000">
                <a:latin typeface="Georgia"/>
                <a:ea typeface="Georgia"/>
                <a:cs typeface="Georgia"/>
                <a:sym typeface="Georgia"/>
              </a:defRPr>
            </a:lvl5pPr>
            <a:lvl6pPr indent="-355600" lvl="5" marL="2743200">
              <a:spcBef>
                <a:spcPts val="0"/>
              </a:spcBef>
              <a:spcAft>
                <a:spcPts val="0"/>
              </a:spcAft>
              <a:buSzPts val="2000"/>
              <a:buFont typeface="Georgia"/>
              <a:buChar char="■"/>
              <a:defRPr sz="2000">
                <a:latin typeface="Georgia"/>
                <a:ea typeface="Georgia"/>
                <a:cs typeface="Georgia"/>
                <a:sym typeface="Georgia"/>
              </a:defRPr>
            </a:lvl6pPr>
            <a:lvl7pPr indent="-355600" lvl="6" marL="3200400">
              <a:spcBef>
                <a:spcPts val="0"/>
              </a:spcBef>
              <a:spcAft>
                <a:spcPts val="0"/>
              </a:spcAft>
              <a:buSzPts val="2000"/>
              <a:buFont typeface="Georgia"/>
              <a:buChar char="●"/>
              <a:defRPr sz="2000">
                <a:latin typeface="Georgia"/>
                <a:ea typeface="Georgia"/>
                <a:cs typeface="Georgia"/>
                <a:sym typeface="Georgia"/>
              </a:defRPr>
            </a:lvl7pPr>
            <a:lvl8pPr indent="-355600" lvl="7" marL="3657600">
              <a:spcBef>
                <a:spcPts val="0"/>
              </a:spcBef>
              <a:spcAft>
                <a:spcPts val="0"/>
              </a:spcAft>
              <a:buSzPts val="2000"/>
              <a:buFont typeface="Georgia"/>
              <a:buChar char="○"/>
              <a:defRPr sz="2000">
                <a:latin typeface="Georgia"/>
                <a:ea typeface="Georgia"/>
                <a:cs typeface="Georgia"/>
                <a:sym typeface="Georgia"/>
              </a:defRPr>
            </a:lvl8pPr>
            <a:lvl9pPr indent="-355600" lvl="8" marL="4114800">
              <a:spcBef>
                <a:spcPts val="0"/>
              </a:spcBef>
              <a:spcAft>
                <a:spcPts val="0"/>
              </a:spcAft>
              <a:buSzPts val="2000"/>
              <a:buFont typeface="Georgia"/>
              <a:buChar char="■"/>
              <a:defRPr sz="2000">
                <a:latin typeface="Georgia"/>
                <a:ea typeface="Georgia"/>
                <a:cs typeface="Georgia"/>
                <a:sym typeface="Georgia"/>
              </a:defRPr>
            </a:lvl9pPr>
          </a:lstStyle>
          <a:p/>
        </p:txBody>
      </p:sp>
      <p:sp>
        <p:nvSpPr>
          <p:cNvPr id="57" name="Google Shape;57;p13"/>
          <p:cNvSpPr txBox="1"/>
          <p:nvPr/>
        </p:nvSpPr>
        <p:spPr>
          <a:xfrm>
            <a:off x="6586629" y="4558024"/>
            <a:ext cx="2472600" cy="549300"/>
          </a:xfrm>
          <a:prstGeom prst="rect">
            <a:avLst/>
          </a:prstGeom>
          <a:noFill/>
          <a:ln>
            <a:noFill/>
          </a:ln>
        </p:spPr>
        <p:txBody>
          <a:bodyPr anchorCtr="0" anchor="t" bIns="34275" lIns="34275" spcFirstLastPara="1" rIns="34275" wrap="square" tIns="34275">
            <a:noAutofit/>
          </a:bodyPr>
          <a:lstStyle/>
          <a:p>
            <a:pPr indent="0" lvl="0" marL="0" marR="0" rtl="0" algn="r">
              <a:lnSpc>
                <a:spcPct val="124000"/>
              </a:lnSpc>
              <a:spcBef>
                <a:spcPts val="300"/>
              </a:spcBef>
              <a:spcAft>
                <a:spcPts val="0"/>
              </a:spcAft>
              <a:buClr>
                <a:schemeClr val="accent6"/>
              </a:buClr>
              <a:buSzPts val="900"/>
              <a:buFont typeface="Georgia"/>
              <a:buNone/>
            </a:pPr>
            <a:r>
              <a:rPr b="1" lang="en" sz="1100">
                <a:solidFill>
                  <a:schemeClr val="accent6"/>
                </a:solidFill>
                <a:latin typeface="Georgia"/>
                <a:ea typeface="Georgia"/>
                <a:cs typeface="Georgia"/>
                <a:sym typeface="Georgia"/>
              </a:rPr>
              <a:t>HILT Peer Learning</a:t>
            </a:r>
            <a:endParaRPr b="1" sz="1100">
              <a:solidFill>
                <a:schemeClr val="accent6"/>
              </a:solidFill>
              <a:latin typeface="Georgia"/>
              <a:ea typeface="Georgia"/>
              <a:cs typeface="Georgia"/>
              <a:sym typeface="Georgia"/>
            </a:endParaRPr>
          </a:p>
          <a:p>
            <a:pPr indent="0" lvl="0" marL="0" marR="0" rtl="0" algn="r">
              <a:lnSpc>
                <a:spcPct val="124000"/>
              </a:lnSpc>
              <a:spcBef>
                <a:spcPts val="300"/>
              </a:spcBef>
              <a:spcAft>
                <a:spcPts val="0"/>
              </a:spcAft>
              <a:buClr>
                <a:schemeClr val="accent6"/>
              </a:buClr>
              <a:buSzPts val="900"/>
              <a:buFont typeface="Georgia"/>
              <a:buNone/>
            </a:pPr>
            <a:r>
              <a:rPr i="1" lang="en" sz="1100">
                <a:solidFill>
                  <a:schemeClr val="accent6"/>
                </a:solidFill>
                <a:latin typeface="Georgia"/>
                <a:ea typeface="Georgia"/>
                <a:cs typeface="Georgia"/>
                <a:sym typeface="Georgia"/>
              </a:rPr>
              <a:t>September 2019</a:t>
            </a:r>
            <a:endParaRPr i="1" sz="1100">
              <a:solidFill>
                <a:schemeClr val="accent6"/>
              </a:solidFill>
              <a:latin typeface="Georgia"/>
              <a:ea typeface="Georgia"/>
              <a:cs typeface="Georgia"/>
              <a:sym typeface="Georgia"/>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7" name="Shape 97"/>
        <p:cNvGrpSpPr/>
        <p:nvPr/>
      </p:nvGrpSpPr>
      <p:grpSpPr>
        <a:xfrm>
          <a:off x="0" y="0"/>
          <a:ext cx="0" cy="0"/>
          <a:chOff x="0" y="0"/>
          <a:chExt cx="0" cy="0"/>
        </a:xfrm>
      </p:grpSpPr>
      <p:sp>
        <p:nvSpPr>
          <p:cNvPr id="98" name="Google Shape;98;p19"/>
          <p:cNvSpPr txBox="1"/>
          <p:nvPr>
            <p:ph type="title"/>
          </p:nvPr>
        </p:nvSpPr>
        <p:spPr>
          <a:xfrm>
            <a:off x="628650" y="273846"/>
            <a:ext cx="7886700" cy="994200"/>
          </a:xfrm>
          <a:prstGeom prst="rect">
            <a:avLst/>
          </a:prstGeom>
          <a:noFill/>
          <a:ln>
            <a:noFill/>
          </a:ln>
        </p:spPr>
        <p:txBody>
          <a:bodyPr anchorCtr="0" anchor="ctr" bIns="34275" lIns="68575" spcFirstLastPara="1" rIns="68575" wrap="square" tIns="34275">
            <a:noAutofit/>
          </a:bodyPr>
          <a:lstStyle>
            <a:lvl1pPr lvl="0" marR="0" rtl="0" algn="l">
              <a:lnSpc>
                <a:spcPct val="90000"/>
              </a:lnSpc>
              <a:spcBef>
                <a:spcPts val="0"/>
              </a:spcBef>
              <a:spcAft>
                <a:spcPts val="0"/>
              </a:spcAft>
              <a:buClr>
                <a:schemeClr val="dk1"/>
              </a:buClr>
              <a:buSzPts val="3300"/>
              <a:buFont typeface="Montserrat"/>
              <a:buNone/>
              <a:defRPr i="0" sz="3300" u="none" cap="none" strike="noStrike">
                <a:solidFill>
                  <a:schemeClr val="dk1"/>
                </a:solidFill>
                <a:latin typeface="Montserrat"/>
                <a:ea typeface="Montserrat"/>
                <a:cs typeface="Montserrat"/>
                <a:sym typeface="Montserrat"/>
              </a:defRPr>
            </a:lvl1pPr>
            <a:lvl2pPr lvl="1" rtl="0">
              <a:spcBef>
                <a:spcPts val="0"/>
              </a:spcBef>
              <a:spcAft>
                <a:spcPts val="0"/>
              </a:spcAft>
              <a:buSzPts val="1100"/>
              <a:buFont typeface="Montserrat"/>
              <a:buNone/>
              <a:defRPr sz="1400">
                <a:latin typeface="Montserrat"/>
                <a:ea typeface="Montserrat"/>
                <a:cs typeface="Montserrat"/>
                <a:sym typeface="Montserrat"/>
              </a:defRPr>
            </a:lvl2pPr>
            <a:lvl3pPr lvl="2" rtl="0">
              <a:spcBef>
                <a:spcPts val="0"/>
              </a:spcBef>
              <a:spcAft>
                <a:spcPts val="0"/>
              </a:spcAft>
              <a:buSzPts val="1100"/>
              <a:buFont typeface="Montserrat"/>
              <a:buNone/>
              <a:defRPr sz="1400">
                <a:latin typeface="Montserrat"/>
                <a:ea typeface="Montserrat"/>
                <a:cs typeface="Montserrat"/>
                <a:sym typeface="Montserrat"/>
              </a:defRPr>
            </a:lvl3pPr>
            <a:lvl4pPr lvl="3" rtl="0">
              <a:spcBef>
                <a:spcPts val="0"/>
              </a:spcBef>
              <a:spcAft>
                <a:spcPts val="0"/>
              </a:spcAft>
              <a:buSzPts val="1100"/>
              <a:buFont typeface="Montserrat"/>
              <a:buNone/>
              <a:defRPr sz="1400">
                <a:latin typeface="Montserrat"/>
                <a:ea typeface="Montserrat"/>
                <a:cs typeface="Montserrat"/>
                <a:sym typeface="Montserrat"/>
              </a:defRPr>
            </a:lvl4pPr>
            <a:lvl5pPr lvl="4" rtl="0">
              <a:spcBef>
                <a:spcPts val="0"/>
              </a:spcBef>
              <a:spcAft>
                <a:spcPts val="0"/>
              </a:spcAft>
              <a:buSzPts val="1100"/>
              <a:buFont typeface="Montserrat"/>
              <a:buNone/>
              <a:defRPr sz="1400">
                <a:latin typeface="Montserrat"/>
                <a:ea typeface="Montserrat"/>
                <a:cs typeface="Montserrat"/>
                <a:sym typeface="Montserrat"/>
              </a:defRPr>
            </a:lvl5pPr>
            <a:lvl6pPr lvl="5" rtl="0">
              <a:spcBef>
                <a:spcPts val="0"/>
              </a:spcBef>
              <a:spcAft>
                <a:spcPts val="0"/>
              </a:spcAft>
              <a:buSzPts val="1100"/>
              <a:buFont typeface="Montserrat"/>
              <a:buNone/>
              <a:defRPr sz="1400">
                <a:latin typeface="Montserrat"/>
                <a:ea typeface="Montserrat"/>
                <a:cs typeface="Montserrat"/>
                <a:sym typeface="Montserrat"/>
              </a:defRPr>
            </a:lvl6pPr>
            <a:lvl7pPr lvl="6" rtl="0">
              <a:spcBef>
                <a:spcPts val="0"/>
              </a:spcBef>
              <a:spcAft>
                <a:spcPts val="0"/>
              </a:spcAft>
              <a:buSzPts val="1100"/>
              <a:buFont typeface="Montserrat"/>
              <a:buNone/>
              <a:defRPr sz="1400">
                <a:latin typeface="Montserrat"/>
                <a:ea typeface="Montserrat"/>
                <a:cs typeface="Montserrat"/>
                <a:sym typeface="Montserrat"/>
              </a:defRPr>
            </a:lvl7pPr>
            <a:lvl8pPr lvl="7" rtl="0">
              <a:spcBef>
                <a:spcPts val="0"/>
              </a:spcBef>
              <a:spcAft>
                <a:spcPts val="0"/>
              </a:spcAft>
              <a:buSzPts val="1100"/>
              <a:buFont typeface="Montserrat"/>
              <a:buNone/>
              <a:defRPr sz="1400">
                <a:latin typeface="Montserrat"/>
                <a:ea typeface="Montserrat"/>
                <a:cs typeface="Montserrat"/>
                <a:sym typeface="Montserrat"/>
              </a:defRPr>
            </a:lvl8pPr>
            <a:lvl9pPr lvl="8" rtl="0">
              <a:spcBef>
                <a:spcPts val="0"/>
              </a:spcBef>
              <a:spcAft>
                <a:spcPts val="0"/>
              </a:spcAft>
              <a:buSzPts val="1100"/>
              <a:buFont typeface="Montserrat"/>
              <a:buNone/>
              <a:defRPr sz="1400">
                <a:latin typeface="Montserrat"/>
                <a:ea typeface="Montserrat"/>
                <a:cs typeface="Montserrat"/>
                <a:sym typeface="Montserrat"/>
              </a:defRPr>
            </a:lvl9pPr>
          </a:lstStyle>
          <a:p/>
        </p:txBody>
      </p:sp>
      <p:sp>
        <p:nvSpPr>
          <p:cNvPr id="99" name="Google Shape;99;p19"/>
          <p:cNvSpPr txBox="1"/>
          <p:nvPr>
            <p:ph idx="1" type="body"/>
          </p:nvPr>
        </p:nvSpPr>
        <p:spPr>
          <a:xfrm>
            <a:off x="628650" y="1369219"/>
            <a:ext cx="7886700" cy="3263400"/>
          </a:xfrm>
          <a:prstGeom prst="rect">
            <a:avLst/>
          </a:prstGeom>
          <a:noFill/>
          <a:ln>
            <a:noFill/>
          </a:ln>
        </p:spPr>
        <p:txBody>
          <a:bodyPr anchorCtr="0" anchor="t" bIns="34275" lIns="68575" spcFirstLastPara="1" rIns="68575" wrap="square" tIns="34275">
            <a:noAutofit/>
          </a:bodyPr>
          <a:lstStyle>
            <a:lvl1pPr indent="-361950" lvl="0" marL="457200" marR="0" rtl="0" algn="l">
              <a:lnSpc>
                <a:spcPct val="90000"/>
              </a:lnSpc>
              <a:spcBef>
                <a:spcPts val="800"/>
              </a:spcBef>
              <a:spcAft>
                <a:spcPts val="0"/>
              </a:spcAft>
              <a:buClr>
                <a:srgbClr val="857B6F"/>
              </a:buClr>
              <a:buSzPts val="2100"/>
              <a:buFont typeface="Lora"/>
              <a:buChar char="▪"/>
              <a:defRPr i="0" sz="2100" u="none" cap="none" strike="noStrike">
                <a:solidFill>
                  <a:schemeClr val="dk1"/>
                </a:solidFill>
                <a:latin typeface="Lora"/>
                <a:ea typeface="Lora"/>
                <a:cs typeface="Lora"/>
                <a:sym typeface="Lora"/>
              </a:defRPr>
            </a:lvl1pPr>
            <a:lvl2pPr indent="-342900" lvl="1" marL="914400" marR="0" rtl="0" algn="l">
              <a:lnSpc>
                <a:spcPct val="90000"/>
              </a:lnSpc>
              <a:spcBef>
                <a:spcPts val="400"/>
              </a:spcBef>
              <a:spcAft>
                <a:spcPts val="0"/>
              </a:spcAft>
              <a:buClr>
                <a:srgbClr val="857B6F"/>
              </a:buClr>
              <a:buSzPts val="1800"/>
              <a:buFont typeface="Lora"/>
              <a:buChar char="▪"/>
              <a:defRPr i="0" sz="1800" u="none" cap="none" strike="noStrike">
                <a:solidFill>
                  <a:schemeClr val="dk1"/>
                </a:solidFill>
                <a:latin typeface="Lora"/>
                <a:ea typeface="Lora"/>
                <a:cs typeface="Lora"/>
                <a:sym typeface="Lora"/>
              </a:defRPr>
            </a:lvl2pPr>
            <a:lvl3pPr indent="-323850" lvl="2" marL="1371600" marR="0" rtl="0" algn="l">
              <a:lnSpc>
                <a:spcPct val="90000"/>
              </a:lnSpc>
              <a:spcBef>
                <a:spcPts val="400"/>
              </a:spcBef>
              <a:spcAft>
                <a:spcPts val="0"/>
              </a:spcAft>
              <a:buClr>
                <a:srgbClr val="857B6F"/>
              </a:buClr>
              <a:buSzPts val="1500"/>
              <a:buFont typeface="Lora"/>
              <a:buChar char="▪"/>
              <a:defRPr i="0" sz="1500" u="none" cap="none" strike="noStrike">
                <a:solidFill>
                  <a:schemeClr val="dk1"/>
                </a:solidFill>
                <a:latin typeface="Lora"/>
                <a:ea typeface="Lora"/>
                <a:cs typeface="Lora"/>
                <a:sym typeface="Lora"/>
              </a:defRPr>
            </a:lvl3pPr>
            <a:lvl4pPr indent="-317500" lvl="3" marL="18288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4pPr>
            <a:lvl5pPr indent="-317500" lvl="4" marL="2286000" marR="0" rtl="0" algn="l">
              <a:lnSpc>
                <a:spcPct val="90000"/>
              </a:lnSpc>
              <a:spcBef>
                <a:spcPts val="400"/>
              </a:spcBef>
              <a:spcAft>
                <a:spcPts val="0"/>
              </a:spcAft>
              <a:buClr>
                <a:srgbClr val="857B6F"/>
              </a:buClr>
              <a:buSzPts val="1400"/>
              <a:buFont typeface="Lora"/>
              <a:buChar char="▪"/>
              <a:defRPr i="0" sz="1400" u="none" cap="none" strike="noStrike">
                <a:solidFill>
                  <a:schemeClr val="dk1"/>
                </a:solidFill>
                <a:latin typeface="Lora"/>
                <a:ea typeface="Lora"/>
                <a:cs typeface="Lora"/>
                <a:sym typeface="Lora"/>
              </a:defRPr>
            </a:lvl5pPr>
            <a:lvl6pPr indent="-317500" lvl="5" marL="27432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6pPr>
            <a:lvl7pPr indent="-317500" lvl="6" marL="32004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7pPr>
            <a:lvl8pPr indent="-317500" lvl="7" marL="36576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8pPr>
            <a:lvl9pPr indent="-317500" lvl="8" marL="4114800" marR="0" rtl="0" algn="l">
              <a:lnSpc>
                <a:spcPct val="90000"/>
              </a:lnSpc>
              <a:spcBef>
                <a:spcPts val="400"/>
              </a:spcBef>
              <a:spcAft>
                <a:spcPts val="0"/>
              </a:spcAft>
              <a:buClr>
                <a:schemeClr val="dk1"/>
              </a:buClr>
              <a:buSzPts val="1400"/>
              <a:buFont typeface="Lora"/>
              <a:buChar char="•"/>
              <a:defRPr i="0" sz="1400" u="none" cap="none" strike="noStrike">
                <a:solidFill>
                  <a:schemeClr val="dk1"/>
                </a:solidFill>
                <a:latin typeface="Lora"/>
                <a:ea typeface="Lora"/>
                <a:cs typeface="Lora"/>
                <a:sym typeface="Lora"/>
              </a:defRPr>
            </a:lvl9pPr>
          </a:lstStyle>
          <a:p/>
        </p:txBody>
      </p:sp>
      <p:sp>
        <p:nvSpPr>
          <p:cNvPr id="100" name="Google Shape;100;p19"/>
          <p:cNvSpPr/>
          <p:nvPr/>
        </p:nvSpPr>
        <p:spPr>
          <a:xfrm>
            <a:off x="-8824" y="4792651"/>
            <a:ext cx="9161700" cy="359700"/>
          </a:xfrm>
          <a:prstGeom prst="rect">
            <a:avLst/>
          </a:prstGeom>
          <a:solidFill>
            <a:srgbClr val="F3F3F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 name="Google Shape;101;p19"/>
          <p:cNvSpPr txBox="1"/>
          <p:nvPr/>
        </p:nvSpPr>
        <p:spPr>
          <a:xfrm>
            <a:off x="0" y="4781700"/>
            <a:ext cx="9144000" cy="361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700">
                <a:latin typeface="Montserrat"/>
                <a:ea typeface="Montserrat"/>
                <a:cs typeface="Montserrat"/>
                <a:sym typeface="Montserrat"/>
              </a:rPr>
              <a:t>LIBRARY.HARVARD.EDU</a:t>
            </a:r>
            <a:endParaRPr sz="700">
              <a:latin typeface="Montserrat"/>
              <a:ea typeface="Montserrat"/>
              <a:cs typeface="Montserrat"/>
              <a:sym typeface="Montserrat"/>
            </a:endParaRPr>
          </a:p>
          <a:p>
            <a:pPr indent="0" lvl="0" marL="0" rtl="0" algn="ctr">
              <a:spcBef>
                <a:spcPts val="0"/>
              </a:spcBef>
              <a:spcAft>
                <a:spcPts val="0"/>
              </a:spcAft>
              <a:buNone/>
            </a:pPr>
            <a:r>
              <a:rPr i="1" lang="en" sz="600">
                <a:latin typeface="Lora"/>
                <a:ea typeface="Lora"/>
                <a:cs typeface="Lora"/>
                <a:sym typeface="Lora"/>
              </a:rPr>
              <a:t>@HarvardLibrary</a:t>
            </a:r>
            <a:endParaRPr i="1" sz="600">
              <a:latin typeface="Lora"/>
              <a:ea typeface="Lora"/>
              <a:cs typeface="Lora"/>
              <a:sym typeface="Lora"/>
            </a:endParaRPr>
          </a:p>
        </p:txBody>
      </p:sp>
      <p:pic>
        <p:nvPicPr>
          <p:cNvPr id="102" name="Google Shape;102;p19"/>
          <p:cNvPicPr preferRelativeResize="0"/>
          <p:nvPr/>
        </p:nvPicPr>
        <p:blipFill>
          <a:blip r:embed="rId1">
            <a:alphaModFix/>
          </a:blip>
          <a:stretch>
            <a:fillRect/>
          </a:stretch>
        </p:blipFill>
        <p:spPr>
          <a:xfrm>
            <a:off x="106700" y="4862748"/>
            <a:ext cx="740623" cy="227600"/>
          </a:xfrm>
          <a:prstGeom prst="rect">
            <a:avLst/>
          </a:prstGeom>
          <a:noFill/>
          <a:ln>
            <a:noFill/>
          </a:ln>
        </p:spPr>
      </p:pic>
      <p:sp>
        <p:nvSpPr>
          <p:cNvPr id="103" name="Google Shape;103;p19"/>
          <p:cNvSpPr txBox="1"/>
          <p:nvPr/>
        </p:nvSpPr>
        <p:spPr>
          <a:xfrm>
            <a:off x="6610800" y="4751453"/>
            <a:ext cx="2533200" cy="476700"/>
          </a:xfrm>
          <a:prstGeom prst="rect">
            <a:avLst/>
          </a:prstGeom>
          <a:noFill/>
          <a:ln>
            <a:noFill/>
          </a:ln>
        </p:spPr>
        <p:txBody>
          <a:bodyPr anchorCtr="0" anchor="t" bIns="91425" lIns="91425" spcFirstLastPara="1" rIns="91425" wrap="square" tIns="91425">
            <a:noAutofit/>
          </a:bodyPr>
          <a:lstStyle/>
          <a:p>
            <a:pPr indent="0" lvl="0" marL="0" rtl="0" algn="r">
              <a:spcBef>
                <a:spcPts val="0"/>
              </a:spcBef>
              <a:spcAft>
                <a:spcPts val="0"/>
              </a:spcAft>
              <a:buNone/>
            </a:pPr>
            <a:r>
              <a:rPr i="1" lang="en" sz="900">
                <a:latin typeface="Lora"/>
                <a:ea typeface="Lora"/>
                <a:cs typeface="Lora"/>
                <a:sym typeface="Lora"/>
              </a:rPr>
              <a:t>Amy Deschenes</a:t>
            </a:r>
            <a:endParaRPr i="1" sz="900">
              <a:latin typeface="Lora"/>
              <a:ea typeface="Lora"/>
              <a:cs typeface="Lora"/>
              <a:sym typeface="Lora"/>
            </a:endParaRPr>
          </a:p>
          <a:p>
            <a:pPr indent="0" lvl="0" marL="0" rtl="0" algn="r">
              <a:spcBef>
                <a:spcPts val="0"/>
              </a:spcBef>
              <a:spcAft>
                <a:spcPts val="0"/>
              </a:spcAft>
              <a:buNone/>
            </a:pPr>
            <a:r>
              <a:rPr b="1" i="1" lang="en" sz="800">
                <a:latin typeface="Lora"/>
                <a:ea typeface="Lora"/>
                <a:cs typeface="Lora"/>
                <a:sym typeface="Lora"/>
              </a:rPr>
              <a:t>Talk UX 2018</a:t>
            </a:r>
            <a:endParaRPr b="1" i="1" sz="800">
              <a:latin typeface="Lora"/>
              <a:ea typeface="Lora"/>
              <a:cs typeface="Lora"/>
              <a:sym typeface="Lora"/>
            </a:endParaRPr>
          </a:p>
        </p:txBody>
      </p:sp>
    </p:spTree>
  </p:cSld>
  <p:clrMap accent1="accent1" accent2="accent2" accent3="accent3" accent4="accent4" accent5="accent5" accent6="accent6" bg1="lt1" bg2="dk2" tx1="dk1" tx2="lt2" folHlink="folHlink" hlink="hlink"/>
  <p:sldLayoutIdLst>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154" name="Shape 154"/>
        <p:cNvGrpSpPr/>
        <p:nvPr/>
      </p:nvGrpSpPr>
      <p:grpSpPr>
        <a:xfrm>
          <a:off x="0" y="0"/>
          <a:ext cx="0" cy="0"/>
          <a:chOff x="0" y="0"/>
          <a:chExt cx="0" cy="0"/>
        </a:xfrm>
      </p:grpSpPr>
      <p:sp>
        <p:nvSpPr>
          <p:cNvPr id="155" name="Google Shape;155;p3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sz="2800">
                <a:solidFill>
                  <a:schemeClr val="dk1"/>
                </a:solidFill>
              </a:defRPr>
            </a:lvl2pPr>
            <a:lvl3pPr lvl="2" rtl="0">
              <a:spcBef>
                <a:spcPts val="0"/>
              </a:spcBef>
              <a:spcAft>
                <a:spcPts val="0"/>
              </a:spcAft>
              <a:buClr>
                <a:schemeClr val="dk1"/>
              </a:buClr>
              <a:buSzPts val="2800"/>
              <a:buNone/>
              <a:defRPr sz="2800">
                <a:solidFill>
                  <a:schemeClr val="dk1"/>
                </a:solidFill>
              </a:defRPr>
            </a:lvl3pPr>
            <a:lvl4pPr lvl="3" rtl="0">
              <a:spcBef>
                <a:spcPts val="0"/>
              </a:spcBef>
              <a:spcAft>
                <a:spcPts val="0"/>
              </a:spcAft>
              <a:buClr>
                <a:schemeClr val="dk1"/>
              </a:buClr>
              <a:buSzPts val="2800"/>
              <a:buNone/>
              <a:defRPr sz="2800">
                <a:solidFill>
                  <a:schemeClr val="dk1"/>
                </a:solidFill>
              </a:defRPr>
            </a:lvl4pPr>
            <a:lvl5pPr lvl="4" rtl="0">
              <a:spcBef>
                <a:spcPts val="0"/>
              </a:spcBef>
              <a:spcAft>
                <a:spcPts val="0"/>
              </a:spcAft>
              <a:buClr>
                <a:schemeClr val="dk1"/>
              </a:buClr>
              <a:buSzPts val="2800"/>
              <a:buNone/>
              <a:defRPr sz="2800">
                <a:solidFill>
                  <a:schemeClr val="dk1"/>
                </a:solidFill>
              </a:defRPr>
            </a:lvl5pPr>
            <a:lvl6pPr lvl="5" rtl="0">
              <a:spcBef>
                <a:spcPts val="0"/>
              </a:spcBef>
              <a:spcAft>
                <a:spcPts val="0"/>
              </a:spcAft>
              <a:buClr>
                <a:schemeClr val="dk1"/>
              </a:buClr>
              <a:buSzPts val="2800"/>
              <a:buNone/>
              <a:defRPr sz="2800">
                <a:solidFill>
                  <a:schemeClr val="dk1"/>
                </a:solidFill>
              </a:defRPr>
            </a:lvl6pPr>
            <a:lvl7pPr lvl="6" rtl="0">
              <a:spcBef>
                <a:spcPts val="0"/>
              </a:spcBef>
              <a:spcAft>
                <a:spcPts val="0"/>
              </a:spcAft>
              <a:buClr>
                <a:schemeClr val="dk1"/>
              </a:buClr>
              <a:buSzPts val="2800"/>
              <a:buNone/>
              <a:defRPr sz="2800">
                <a:solidFill>
                  <a:schemeClr val="dk1"/>
                </a:solidFill>
              </a:defRPr>
            </a:lvl7pPr>
            <a:lvl8pPr lvl="7" rtl="0">
              <a:spcBef>
                <a:spcPts val="0"/>
              </a:spcBef>
              <a:spcAft>
                <a:spcPts val="0"/>
              </a:spcAft>
              <a:buClr>
                <a:schemeClr val="dk1"/>
              </a:buClr>
              <a:buSzPts val="2800"/>
              <a:buNone/>
              <a:defRPr sz="2800">
                <a:solidFill>
                  <a:schemeClr val="dk1"/>
                </a:solidFill>
              </a:defRPr>
            </a:lvl8pPr>
            <a:lvl9pPr lvl="8" rtl="0">
              <a:spcBef>
                <a:spcPts val="0"/>
              </a:spcBef>
              <a:spcAft>
                <a:spcPts val="0"/>
              </a:spcAft>
              <a:buClr>
                <a:schemeClr val="dk1"/>
              </a:buClr>
              <a:buSzPts val="2800"/>
              <a:buNone/>
              <a:defRPr sz="2800">
                <a:solidFill>
                  <a:schemeClr val="dk1"/>
                </a:solidFill>
              </a:defRPr>
            </a:lvl9pPr>
          </a:lstStyle>
          <a:p/>
        </p:txBody>
      </p:sp>
      <p:sp>
        <p:nvSpPr>
          <p:cNvPr id="156" name="Google Shape;156;p3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Char char="●"/>
              <a:defRPr sz="1800">
                <a:solidFill>
                  <a:schemeClr val="dk2"/>
                </a:solidFill>
              </a:defRPr>
            </a:lvl1pPr>
            <a:lvl2pPr indent="-317500" lvl="1" marL="914400" rtl="0">
              <a:lnSpc>
                <a:spcPct val="115000"/>
              </a:lnSpc>
              <a:spcBef>
                <a:spcPts val="1600"/>
              </a:spcBef>
              <a:spcAft>
                <a:spcPts val="0"/>
              </a:spcAft>
              <a:buClr>
                <a:schemeClr val="dk2"/>
              </a:buClr>
              <a:buSzPts val="1400"/>
              <a:buChar char="○"/>
              <a:defRPr>
                <a:solidFill>
                  <a:schemeClr val="dk2"/>
                </a:solidFill>
              </a:defRPr>
            </a:lvl2pPr>
            <a:lvl3pPr indent="-317500" lvl="2" marL="1371600" rtl="0">
              <a:lnSpc>
                <a:spcPct val="115000"/>
              </a:lnSpc>
              <a:spcBef>
                <a:spcPts val="1600"/>
              </a:spcBef>
              <a:spcAft>
                <a:spcPts val="0"/>
              </a:spcAft>
              <a:buClr>
                <a:schemeClr val="dk2"/>
              </a:buClr>
              <a:buSzPts val="1400"/>
              <a:buChar char="■"/>
              <a:defRPr>
                <a:solidFill>
                  <a:schemeClr val="dk2"/>
                </a:solidFill>
              </a:defRPr>
            </a:lvl3pPr>
            <a:lvl4pPr indent="-317500" lvl="3" marL="1828800" rtl="0">
              <a:lnSpc>
                <a:spcPct val="115000"/>
              </a:lnSpc>
              <a:spcBef>
                <a:spcPts val="1600"/>
              </a:spcBef>
              <a:spcAft>
                <a:spcPts val="0"/>
              </a:spcAft>
              <a:buClr>
                <a:schemeClr val="dk2"/>
              </a:buClr>
              <a:buSzPts val="1400"/>
              <a:buChar char="●"/>
              <a:defRPr>
                <a:solidFill>
                  <a:schemeClr val="dk2"/>
                </a:solidFill>
              </a:defRPr>
            </a:lvl4pPr>
            <a:lvl5pPr indent="-317500" lvl="4" marL="2286000" rtl="0">
              <a:lnSpc>
                <a:spcPct val="115000"/>
              </a:lnSpc>
              <a:spcBef>
                <a:spcPts val="1600"/>
              </a:spcBef>
              <a:spcAft>
                <a:spcPts val="0"/>
              </a:spcAft>
              <a:buClr>
                <a:schemeClr val="dk2"/>
              </a:buClr>
              <a:buSzPts val="1400"/>
              <a:buChar char="○"/>
              <a:defRPr>
                <a:solidFill>
                  <a:schemeClr val="dk2"/>
                </a:solidFill>
              </a:defRPr>
            </a:lvl5pPr>
            <a:lvl6pPr indent="-317500" lvl="5" marL="2743200" rtl="0">
              <a:lnSpc>
                <a:spcPct val="115000"/>
              </a:lnSpc>
              <a:spcBef>
                <a:spcPts val="1600"/>
              </a:spcBef>
              <a:spcAft>
                <a:spcPts val="0"/>
              </a:spcAft>
              <a:buClr>
                <a:schemeClr val="dk2"/>
              </a:buClr>
              <a:buSzPts val="1400"/>
              <a:buChar char="■"/>
              <a:defRPr>
                <a:solidFill>
                  <a:schemeClr val="dk2"/>
                </a:solidFill>
              </a:defRPr>
            </a:lvl6pPr>
            <a:lvl7pPr indent="-317500" lvl="6" marL="3200400" rtl="0">
              <a:lnSpc>
                <a:spcPct val="115000"/>
              </a:lnSpc>
              <a:spcBef>
                <a:spcPts val="1600"/>
              </a:spcBef>
              <a:spcAft>
                <a:spcPts val="0"/>
              </a:spcAft>
              <a:buClr>
                <a:schemeClr val="dk2"/>
              </a:buClr>
              <a:buSzPts val="1400"/>
              <a:buChar char="●"/>
              <a:defRPr>
                <a:solidFill>
                  <a:schemeClr val="dk2"/>
                </a:solidFill>
              </a:defRPr>
            </a:lvl7pPr>
            <a:lvl8pPr indent="-317500" lvl="7" marL="3657600" rtl="0">
              <a:lnSpc>
                <a:spcPct val="115000"/>
              </a:lnSpc>
              <a:spcBef>
                <a:spcPts val="1600"/>
              </a:spcBef>
              <a:spcAft>
                <a:spcPts val="0"/>
              </a:spcAft>
              <a:buClr>
                <a:schemeClr val="dk2"/>
              </a:buClr>
              <a:buSzPts val="1400"/>
              <a:buChar char="○"/>
              <a:defRPr>
                <a:solidFill>
                  <a:schemeClr val="dk2"/>
                </a:solidFill>
              </a:defRPr>
            </a:lvl8pPr>
            <a:lvl9pPr indent="-317500" lvl="8" marL="4114800" rtl="0">
              <a:lnSpc>
                <a:spcPct val="115000"/>
              </a:lnSpc>
              <a:spcBef>
                <a:spcPts val="1600"/>
              </a:spcBef>
              <a:spcAft>
                <a:spcPts val="1600"/>
              </a:spcAft>
              <a:buClr>
                <a:schemeClr val="dk2"/>
              </a:buClr>
              <a:buSzPts val="1400"/>
              <a:buChar char="■"/>
              <a:defRPr>
                <a:solidFill>
                  <a:schemeClr val="dk2"/>
                </a:solidFill>
              </a:defRPr>
            </a:lvl9pPr>
          </a:lstStyle>
          <a:p/>
        </p:txBody>
      </p:sp>
      <p:sp>
        <p:nvSpPr>
          <p:cNvPr id="157" name="Google Shape;157;p3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2.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4.png"/><Relationship Id="rId4" Type="http://schemas.openxmlformats.org/officeDocument/2006/relationships/image" Target="../media/image9.png"/><Relationship Id="rId5" Type="http://schemas.openxmlformats.org/officeDocument/2006/relationships/image" Target="../media/image2.png"/><Relationship Id="rId6"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1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5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1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6.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21.png"/><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1.xml"/><Relationship Id="rId3" Type="http://schemas.openxmlformats.org/officeDocument/2006/relationships/image" Target="../media/image24.png"/><Relationship Id="rId4" Type="http://schemas.openxmlformats.org/officeDocument/2006/relationships/image" Target="../media/image5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23.png"/><Relationship Id="rId4" Type="http://schemas.openxmlformats.org/officeDocument/2006/relationships/image" Target="../media/image16.png"/><Relationship Id="rId5" Type="http://schemas.openxmlformats.org/officeDocument/2006/relationships/image" Target="../media/image2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22.png"/><Relationship Id="rId4" Type="http://schemas.openxmlformats.org/officeDocument/2006/relationships/image" Target="../media/image20.png"/><Relationship Id="rId5" Type="http://schemas.openxmlformats.org/officeDocument/2006/relationships/image" Target="../media/image1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4.xml"/><Relationship Id="rId3" Type="http://schemas.openxmlformats.org/officeDocument/2006/relationships/image" Target="../media/image17.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38.png"/><Relationship Id="rId4" Type="http://schemas.openxmlformats.org/officeDocument/2006/relationships/image" Target="../media/image35.png"/><Relationship Id="rId5" Type="http://schemas.openxmlformats.org/officeDocument/2006/relationships/image" Target="../media/image30.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25.png"/><Relationship Id="rId4" Type="http://schemas.openxmlformats.org/officeDocument/2006/relationships/image" Target="../media/image28.png"/><Relationship Id="rId5"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21.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1.xml"/><Relationship Id="rId3" Type="http://schemas.openxmlformats.org/officeDocument/2006/relationships/image" Target="../media/image32.png"/><Relationship Id="rId4" Type="http://schemas.openxmlformats.org/officeDocument/2006/relationships/image" Target="../media/image49.png"/><Relationship Id="rId5"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2.xml"/><Relationship Id="rId3"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3.xml"/><Relationship Id="rId3" Type="http://schemas.openxmlformats.org/officeDocument/2006/relationships/image" Target="../media/image2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4.xml"/><Relationship Id="rId3" Type="http://schemas.openxmlformats.org/officeDocument/2006/relationships/image" Target="../media/image6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50.png"/><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6.xml"/><Relationship Id="rId3" Type="http://schemas.openxmlformats.org/officeDocument/2006/relationships/image" Target="../media/image56.png"/><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7.xml"/><Relationship Id="rId3" Type="http://schemas.openxmlformats.org/officeDocument/2006/relationships/image" Target="../media/image3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3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0.xml"/><Relationship Id="rId3" Type="http://schemas.openxmlformats.org/officeDocument/2006/relationships/image" Target="../media/image37.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1.xml"/><Relationship Id="rId3" Type="http://schemas.openxmlformats.org/officeDocument/2006/relationships/image" Target="../media/image41.png"/><Relationship Id="rId4"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2.xml"/><Relationship Id="rId3" Type="http://schemas.openxmlformats.org/officeDocument/2006/relationships/image" Target="../media/image40.png"/><Relationship Id="rId4"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3.xml"/><Relationship Id="rId3" Type="http://schemas.openxmlformats.org/officeDocument/2006/relationships/image" Target="../media/image26.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4.xml"/><Relationship Id="rId3" Type="http://schemas.openxmlformats.org/officeDocument/2006/relationships/image" Target="../media/image42.png"/><Relationship Id="rId4" Type="http://schemas.openxmlformats.org/officeDocument/2006/relationships/image" Target="../media/image3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5.xml"/><Relationship Id="rId3" Type="http://schemas.openxmlformats.org/officeDocument/2006/relationships/image" Target="../media/image47.png"/><Relationship Id="rId4" Type="http://schemas.openxmlformats.org/officeDocument/2006/relationships/image" Target="../media/image44.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6.xml"/><Relationship Id="rId3" Type="http://schemas.openxmlformats.org/officeDocument/2006/relationships/image" Target="../media/image31.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43.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2.xml"/><Relationship Id="rId3" Type="http://schemas.openxmlformats.org/officeDocument/2006/relationships/image" Target="../media/image48.png"/><Relationship Id="rId4" Type="http://schemas.openxmlformats.org/officeDocument/2006/relationships/image" Target="../media/image60.png"/><Relationship Id="rId5" Type="http://schemas.openxmlformats.org/officeDocument/2006/relationships/image" Target="../media/image5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xml"/><Relationship Id="rId3" Type="http://schemas.openxmlformats.org/officeDocument/2006/relationships/image" Target="../media/image5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5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two women viewing UX analytics data" id="203" name="Google Shape;203;p49"/>
          <p:cNvPicPr preferRelativeResize="0"/>
          <p:nvPr/>
        </p:nvPicPr>
        <p:blipFill rotWithShape="1">
          <a:blip r:embed="rId3">
            <a:alphaModFix/>
          </a:blip>
          <a:srcRect b="12151" l="2642" r="2641" t="5547"/>
          <a:stretch/>
        </p:blipFill>
        <p:spPr>
          <a:xfrm>
            <a:off x="0" y="2275"/>
            <a:ext cx="9160225" cy="4515801"/>
          </a:xfrm>
          <a:prstGeom prst="rect">
            <a:avLst/>
          </a:prstGeom>
          <a:noFill/>
          <a:ln>
            <a:noFill/>
          </a:ln>
        </p:spPr>
      </p:pic>
      <p:sp>
        <p:nvSpPr>
          <p:cNvPr id="204" name="Google Shape;204;p49"/>
          <p:cNvSpPr/>
          <p:nvPr/>
        </p:nvSpPr>
        <p:spPr>
          <a:xfrm>
            <a:off x="0" y="1468140"/>
            <a:ext cx="9144000" cy="1578578"/>
          </a:xfrm>
          <a:prstGeom prst="rect">
            <a:avLst/>
          </a:prstGeom>
          <a:solidFill>
            <a:schemeClr val="accent2"/>
          </a:solidFill>
          <a:ln cap="flat" cmpd="sng" w="12700">
            <a:solidFill>
              <a:schemeClr val="accent2"/>
            </a:solidFill>
            <a:prstDash val="solid"/>
            <a:miter lim="8000"/>
            <a:headEnd len="sm" w="sm" type="none"/>
            <a:tailEnd len="sm" w="sm" type="none"/>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sp>
        <p:nvSpPr>
          <p:cNvPr id="205" name="Google Shape;205;p49"/>
          <p:cNvSpPr/>
          <p:nvPr/>
        </p:nvSpPr>
        <p:spPr>
          <a:xfrm>
            <a:off x="2925976" y="2902339"/>
            <a:ext cx="3267044" cy="484441"/>
          </a:xfrm>
          <a:prstGeom prst="rect">
            <a:avLst/>
          </a:prstGeom>
          <a:solidFill>
            <a:schemeClr val="accent5"/>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sp>
        <p:nvSpPr>
          <p:cNvPr id="206" name="Google Shape;206;p49"/>
          <p:cNvSpPr txBox="1"/>
          <p:nvPr/>
        </p:nvSpPr>
        <p:spPr>
          <a:xfrm>
            <a:off x="2893124" y="3010624"/>
            <a:ext cx="3332748" cy="278131"/>
          </a:xfrm>
          <a:prstGeom prst="rect">
            <a:avLst/>
          </a:prstGeom>
          <a:noFill/>
          <a:ln>
            <a:noFill/>
          </a:ln>
        </p:spPr>
        <p:txBody>
          <a:bodyPr anchorCtr="0" anchor="t" bIns="34275" lIns="34275" spcFirstLastPara="1" rIns="34275" wrap="square" tIns="34275">
            <a:noAutofit/>
          </a:bodyPr>
          <a:lstStyle/>
          <a:p>
            <a:pPr indent="0" lvl="0" marL="0" marR="0" rtl="0" algn="ctr">
              <a:lnSpc>
                <a:spcPct val="100000"/>
              </a:lnSpc>
              <a:spcBef>
                <a:spcPts val="0"/>
              </a:spcBef>
              <a:spcAft>
                <a:spcPts val="0"/>
              </a:spcAft>
              <a:buClr>
                <a:srgbClr val="1D1D1D"/>
              </a:buClr>
              <a:buSzPts val="1400"/>
              <a:buFont typeface="Arial"/>
              <a:buNone/>
            </a:pPr>
            <a:r>
              <a:rPr b="1" lang="en">
                <a:solidFill>
                  <a:srgbClr val="1D1D1D"/>
                </a:solidFill>
                <a:latin typeface="Helvetica Neue"/>
                <a:ea typeface="Helvetica Neue"/>
                <a:cs typeface="Helvetica Neue"/>
                <a:sym typeface="Helvetica Neue"/>
              </a:rPr>
              <a:t>September 27, 2019</a:t>
            </a:r>
            <a:endParaRPr b="1" sz="1100">
              <a:latin typeface="Helvetica Neue"/>
              <a:ea typeface="Helvetica Neue"/>
              <a:cs typeface="Helvetica Neue"/>
              <a:sym typeface="Helvetica Neue"/>
            </a:endParaRPr>
          </a:p>
        </p:txBody>
      </p:sp>
      <p:sp>
        <p:nvSpPr>
          <p:cNvPr id="207" name="Google Shape;207;p49"/>
          <p:cNvSpPr txBox="1"/>
          <p:nvPr>
            <p:ph type="title"/>
          </p:nvPr>
        </p:nvSpPr>
        <p:spPr>
          <a:xfrm>
            <a:off x="444700" y="1716324"/>
            <a:ext cx="8229600" cy="1051200"/>
          </a:xfrm>
          <a:prstGeom prst="rect">
            <a:avLst/>
          </a:prstGeom>
          <a:noFill/>
          <a:ln>
            <a:noFill/>
          </a:ln>
        </p:spPr>
        <p:txBody>
          <a:bodyPr anchorCtr="0" anchor="ctr" bIns="34275" lIns="34275" spcFirstLastPara="1" rIns="34275" wrap="square" tIns="34275">
            <a:noAutofit/>
          </a:bodyPr>
          <a:lstStyle/>
          <a:p>
            <a:pPr indent="0" lvl="0" marL="0" rtl="0" algn="ctr">
              <a:spcBef>
                <a:spcPts val="0"/>
              </a:spcBef>
              <a:spcAft>
                <a:spcPts val="0"/>
              </a:spcAft>
              <a:buNone/>
            </a:pPr>
            <a:r>
              <a:rPr lang="en">
                <a:solidFill>
                  <a:srgbClr val="FFFFFF"/>
                </a:solidFill>
              </a:rPr>
              <a:t>Making Peer Learning Accessible: Tools and Practices</a:t>
            </a:r>
            <a:endParaRPr>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4" name="Shape 264"/>
        <p:cNvGrpSpPr/>
        <p:nvPr/>
      </p:nvGrpSpPr>
      <p:grpSpPr>
        <a:xfrm>
          <a:off x="0" y="0"/>
          <a:ext cx="0" cy="0"/>
          <a:chOff x="0" y="0"/>
          <a:chExt cx="0" cy="0"/>
        </a:xfrm>
      </p:grpSpPr>
      <p:sp>
        <p:nvSpPr>
          <p:cNvPr id="265" name="Google Shape;265;p58"/>
          <p:cNvSpPr txBox="1"/>
          <p:nvPr>
            <p:ph idx="1" type="subTitle"/>
          </p:nvPr>
        </p:nvSpPr>
        <p:spPr>
          <a:xfrm>
            <a:off x="1143000" y="1159253"/>
            <a:ext cx="6858000" cy="1241700"/>
          </a:xfrm>
          <a:prstGeom prst="rect">
            <a:avLst/>
          </a:prstGeom>
        </p:spPr>
        <p:txBody>
          <a:bodyPr anchorCtr="0" anchor="t" bIns="34275" lIns="68575" spcFirstLastPara="1" rIns="68575" wrap="square" tIns="34275">
            <a:noAutofit/>
          </a:bodyPr>
          <a:lstStyle/>
          <a:p>
            <a:pPr indent="0" lvl="0" marL="0" rtl="0" algn="ctr">
              <a:spcBef>
                <a:spcPts val="800"/>
              </a:spcBef>
              <a:spcAft>
                <a:spcPts val="0"/>
              </a:spcAft>
              <a:buNone/>
            </a:pPr>
            <a:r>
              <a:rPr b="1" lang="en" sz="7200"/>
              <a:t>19%</a:t>
            </a:r>
            <a:r>
              <a:rPr b="1" lang="en"/>
              <a:t> </a:t>
            </a:r>
            <a:endParaRPr b="1"/>
          </a:p>
          <a:p>
            <a:pPr indent="0" lvl="0" marL="0" rtl="0" algn="ctr">
              <a:spcBef>
                <a:spcPts val="800"/>
              </a:spcBef>
              <a:spcAft>
                <a:spcPts val="0"/>
              </a:spcAft>
              <a:buNone/>
            </a:pPr>
            <a:r>
              <a:rPr b="1" i="1" lang="en" sz="3600">
                <a:latin typeface="Lora"/>
                <a:ea typeface="Lora"/>
                <a:cs typeface="Lora"/>
                <a:sym typeface="Lora"/>
              </a:rPr>
              <a:t>of the U.S. population has a disability</a:t>
            </a:r>
            <a:endParaRPr b="1" i="1" sz="3600">
              <a:latin typeface="Lora"/>
              <a:ea typeface="Lora"/>
              <a:cs typeface="Lora"/>
              <a:sym typeface="Lor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9" name="Shape 269"/>
        <p:cNvGrpSpPr/>
        <p:nvPr/>
      </p:nvGrpSpPr>
      <p:grpSpPr>
        <a:xfrm>
          <a:off x="0" y="0"/>
          <a:ext cx="0" cy="0"/>
          <a:chOff x="0" y="0"/>
          <a:chExt cx="0" cy="0"/>
        </a:xfrm>
      </p:grpSpPr>
      <p:sp>
        <p:nvSpPr>
          <p:cNvPr id="270" name="Google Shape;270;p59"/>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Disabilities overview</a:t>
            </a:r>
            <a:endParaRPr/>
          </a:p>
        </p:txBody>
      </p:sp>
      <p:pic>
        <p:nvPicPr>
          <p:cNvPr id="271" name="Google Shape;271;p59"/>
          <p:cNvPicPr preferRelativeResize="0"/>
          <p:nvPr/>
        </p:nvPicPr>
        <p:blipFill>
          <a:blip r:embed="rId3">
            <a:alphaModFix/>
          </a:blip>
          <a:stretch>
            <a:fillRect/>
          </a:stretch>
        </p:blipFill>
        <p:spPr>
          <a:xfrm>
            <a:off x="442463" y="2463750"/>
            <a:ext cx="1713600" cy="1713600"/>
          </a:xfrm>
          <a:prstGeom prst="rect">
            <a:avLst/>
          </a:prstGeom>
          <a:noFill/>
          <a:ln>
            <a:noFill/>
          </a:ln>
        </p:spPr>
      </p:pic>
      <p:pic>
        <p:nvPicPr>
          <p:cNvPr id="272" name="Google Shape;272;p59"/>
          <p:cNvPicPr preferRelativeResize="0"/>
          <p:nvPr/>
        </p:nvPicPr>
        <p:blipFill>
          <a:blip r:embed="rId4">
            <a:alphaModFix/>
          </a:blip>
          <a:stretch>
            <a:fillRect/>
          </a:stretch>
        </p:blipFill>
        <p:spPr>
          <a:xfrm>
            <a:off x="4658626" y="2332300"/>
            <a:ext cx="1976475" cy="1976478"/>
          </a:xfrm>
          <a:prstGeom prst="rect">
            <a:avLst/>
          </a:prstGeom>
          <a:noFill/>
          <a:ln>
            <a:noFill/>
          </a:ln>
        </p:spPr>
      </p:pic>
      <p:pic>
        <p:nvPicPr>
          <p:cNvPr id="273" name="Google Shape;273;p59"/>
          <p:cNvPicPr preferRelativeResize="0"/>
          <p:nvPr/>
        </p:nvPicPr>
        <p:blipFill>
          <a:blip r:embed="rId5">
            <a:alphaModFix/>
          </a:blip>
          <a:stretch>
            <a:fillRect/>
          </a:stretch>
        </p:blipFill>
        <p:spPr>
          <a:xfrm>
            <a:off x="311026" y="768825"/>
            <a:ext cx="1976475" cy="1976478"/>
          </a:xfrm>
          <a:prstGeom prst="rect">
            <a:avLst/>
          </a:prstGeom>
          <a:noFill/>
          <a:ln>
            <a:noFill/>
          </a:ln>
        </p:spPr>
      </p:pic>
      <p:sp>
        <p:nvSpPr>
          <p:cNvPr id="274" name="Google Shape;274;p59"/>
          <p:cNvSpPr txBox="1"/>
          <p:nvPr/>
        </p:nvSpPr>
        <p:spPr>
          <a:xfrm>
            <a:off x="2024925" y="1465813"/>
            <a:ext cx="2284800" cy="5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Vision</a:t>
            </a:r>
            <a:endParaRPr b="1" sz="2400">
              <a:latin typeface="Helvetica Neue"/>
              <a:ea typeface="Helvetica Neue"/>
              <a:cs typeface="Helvetica Neue"/>
              <a:sym typeface="Helvetica Neue"/>
            </a:endParaRPr>
          </a:p>
        </p:txBody>
      </p:sp>
      <p:sp>
        <p:nvSpPr>
          <p:cNvPr id="275" name="Google Shape;275;p59"/>
          <p:cNvSpPr txBox="1"/>
          <p:nvPr/>
        </p:nvSpPr>
        <p:spPr>
          <a:xfrm>
            <a:off x="2024925" y="3022775"/>
            <a:ext cx="2284800" cy="5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Hearing</a:t>
            </a:r>
            <a:endParaRPr b="1" sz="2400">
              <a:latin typeface="Helvetica Neue"/>
              <a:ea typeface="Helvetica Neue"/>
              <a:cs typeface="Helvetica Neue"/>
              <a:sym typeface="Helvetica Neue"/>
            </a:endParaRPr>
          </a:p>
        </p:txBody>
      </p:sp>
      <p:sp>
        <p:nvSpPr>
          <p:cNvPr id="276" name="Google Shape;276;p59"/>
          <p:cNvSpPr txBox="1"/>
          <p:nvPr/>
        </p:nvSpPr>
        <p:spPr>
          <a:xfrm>
            <a:off x="6226753" y="1465813"/>
            <a:ext cx="2284800" cy="5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Cognitive</a:t>
            </a:r>
            <a:endParaRPr b="1" sz="2400">
              <a:latin typeface="Helvetica Neue"/>
              <a:ea typeface="Helvetica Neue"/>
              <a:cs typeface="Helvetica Neue"/>
              <a:sym typeface="Helvetica Neue"/>
            </a:endParaRPr>
          </a:p>
        </p:txBody>
      </p:sp>
      <p:sp>
        <p:nvSpPr>
          <p:cNvPr id="277" name="Google Shape;277;p59"/>
          <p:cNvSpPr txBox="1"/>
          <p:nvPr/>
        </p:nvSpPr>
        <p:spPr>
          <a:xfrm>
            <a:off x="6226753" y="3022788"/>
            <a:ext cx="2284800" cy="595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2400">
                <a:latin typeface="Helvetica Neue"/>
                <a:ea typeface="Helvetica Neue"/>
                <a:cs typeface="Helvetica Neue"/>
                <a:sym typeface="Helvetica Neue"/>
              </a:rPr>
              <a:t>Mobility</a:t>
            </a:r>
            <a:endParaRPr b="1" sz="2400">
              <a:latin typeface="Helvetica Neue"/>
              <a:ea typeface="Helvetica Neue"/>
              <a:cs typeface="Helvetica Neue"/>
              <a:sym typeface="Helvetica Neue"/>
            </a:endParaRPr>
          </a:p>
        </p:txBody>
      </p:sp>
      <p:pic>
        <p:nvPicPr>
          <p:cNvPr id="278" name="Google Shape;278;p59"/>
          <p:cNvPicPr preferRelativeResize="0"/>
          <p:nvPr/>
        </p:nvPicPr>
        <p:blipFill>
          <a:blip r:embed="rId6">
            <a:alphaModFix/>
          </a:blip>
          <a:stretch>
            <a:fillRect/>
          </a:stretch>
        </p:blipFill>
        <p:spPr>
          <a:xfrm>
            <a:off x="4572000" y="832475"/>
            <a:ext cx="1862199" cy="18621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60"/>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Assistive technology</a:t>
            </a:r>
            <a:endParaRPr/>
          </a:p>
        </p:txBody>
      </p:sp>
      <p:sp>
        <p:nvSpPr>
          <p:cNvPr id="284" name="Google Shape;284;p60"/>
          <p:cNvSpPr txBox="1"/>
          <p:nvPr>
            <p:ph idx="1" type="body"/>
          </p:nvPr>
        </p:nvSpPr>
        <p:spPr>
          <a:xfrm>
            <a:off x="457200" y="1063375"/>
            <a:ext cx="7385700" cy="2800200"/>
          </a:xfrm>
          <a:prstGeom prst="rect">
            <a:avLst/>
          </a:prstGeom>
        </p:spPr>
        <p:txBody>
          <a:bodyPr anchorCtr="0" anchor="t" bIns="91425" lIns="91425" spcFirstLastPara="1" rIns="91425" wrap="square" tIns="91425">
            <a:noAutofit/>
          </a:bodyPr>
          <a:lstStyle/>
          <a:p>
            <a:pPr indent="-381000" lvl="0" marL="457200" rtl="0" algn="l">
              <a:lnSpc>
                <a:spcPct val="160000"/>
              </a:lnSpc>
              <a:spcBef>
                <a:spcPts val="600"/>
              </a:spcBef>
              <a:spcAft>
                <a:spcPts val="0"/>
              </a:spcAft>
              <a:buClr>
                <a:srgbClr val="222222"/>
              </a:buClr>
              <a:buSzPts val="2400"/>
              <a:buFont typeface="Georgia"/>
              <a:buChar char="●"/>
            </a:pPr>
            <a:r>
              <a:rPr b="1" lang="en" sz="2400">
                <a:solidFill>
                  <a:srgbClr val="222222"/>
                </a:solidFill>
                <a:latin typeface="Helvetica Neue"/>
                <a:ea typeface="Helvetica Neue"/>
                <a:cs typeface="Helvetica Neue"/>
                <a:sym typeface="Helvetica Neue"/>
              </a:rPr>
              <a:t>Vision</a:t>
            </a:r>
            <a:r>
              <a:rPr lang="en">
                <a:solidFill>
                  <a:srgbClr val="222222"/>
                </a:solidFill>
              </a:rPr>
              <a:t> </a:t>
            </a:r>
            <a:r>
              <a:rPr i="1" lang="en">
                <a:solidFill>
                  <a:srgbClr val="222222"/>
                </a:solidFill>
              </a:rPr>
              <a:t>(screen readers, magnification software)</a:t>
            </a:r>
            <a:endParaRPr i="1">
              <a:solidFill>
                <a:srgbClr val="222222"/>
              </a:solidFill>
            </a:endParaRPr>
          </a:p>
          <a:p>
            <a:pPr indent="-381000" lvl="0" marL="457200" rtl="0" algn="l">
              <a:lnSpc>
                <a:spcPct val="160000"/>
              </a:lnSpc>
              <a:spcBef>
                <a:spcPts val="0"/>
              </a:spcBef>
              <a:spcAft>
                <a:spcPts val="0"/>
              </a:spcAft>
              <a:buClr>
                <a:srgbClr val="222222"/>
              </a:buClr>
              <a:buSzPts val="2400"/>
              <a:buFont typeface="Georgia"/>
              <a:buChar char="●"/>
            </a:pPr>
            <a:r>
              <a:rPr b="1" lang="en" sz="2400">
                <a:solidFill>
                  <a:srgbClr val="222222"/>
                </a:solidFill>
                <a:latin typeface="Helvetica Neue"/>
                <a:ea typeface="Helvetica Neue"/>
                <a:cs typeface="Helvetica Neue"/>
                <a:sym typeface="Helvetica Neue"/>
              </a:rPr>
              <a:t>Hearing</a:t>
            </a:r>
            <a:r>
              <a:rPr lang="en" sz="2400">
                <a:solidFill>
                  <a:srgbClr val="222222"/>
                </a:solidFill>
              </a:rPr>
              <a:t> </a:t>
            </a:r>
            <a:r>
              <a:rPr i="1" lang="en">
                <a:solidFill>
                  <a:srgbClr val="222222"/>
                </a:solidFill>
              </a:rPr>
              <a:t>(transcripts, captioning, hearing aids)</a:t>
            </a:r>
            <a:endParaRPr>
              <a:solidFill>
                <a:srgbClr val="222222"/>
              </a:solidFill>
            </a:endParaRPr>
          </a:p>
          <a:p>
            <a:pPr indent="-381000" lvl="0" marL="457200" rtl="0" algn="l">
              <a:lnSpc>
                <a:spcPct val="160000"/>
              </a:lnSpc>
              <a:spcBef>
                <a:spcPts val="0"/>
              </a:spcBef>
              <a:spcAft>
                <a:spcPts val="0"/>
              </a:spcAft>
              <a:buClr>
                <a:srgbClr val="222222"/>
              </a:buClr>
              <a:buSzPts val="2400"/>
              <a:buFont typeface="Georgia"/>
              <a:buChar char="●"/>
            </a:pPr>
            <a:r>
              <a:rPr b="1" lang="en" sz="2400">
                <a:solidFill>
                  <a:srgbClr val="222222"/>
                </a:solidFill>
                <a:latin typeface="Helvetica Neue"/>
                <a:ea typeface="Helvetica Neue"/>
                <a:cs typeface="Helvetica Neue"/>
                <a:sym typeface="Helvetica Neue"/>
              </a:rPr>
              <a:t>Cognitive</a:t>
            </a:r>
            <a:r>
              <a:rPr lang="en" sz="2400">
                <a:solidFill>
                  <a:srgbClr val="222222"/>
                </a:solidFill>
              </a:rPr>
              <a:t> </a:t>
            </a:r>
            <a:r>
              <a:rPr i="1" lang="en">
                <a:solidFill>
                  <a:srgbClr val="222222"/>
                </a:solidFill>
              </a:rPr>
              <a:t>(browser extensions for reading, color overlays)</a:t>
            </a:r>
            <a:endParaRPr i="1">
              <a:solidFill>
                <a:srgbClr val="222222"/>
              </a:solidFill>
            </a:endParaRPr>
          </a:p>
          <a:p>
            <a:pPr indent="-381000" lvl="0" marL="457200" rtl="0" algn="l">
              <a:lnSpc>
                <a:spcPct val="160000"/>
              </a:lnSpc>
              <a:spcBef>
                <a:spcPts val="0"/>
              </a:spcBef>
              <a:spcAft>
                <a:spcPts val="0"/>
              </a:spcAft>
              <a:buClr>
                <a:srgbClr val="222222"/>
              </a:buClr>
              <a:buSzPts val="2400"/>
              <a:buFont typeface="Lora"/>
              <a:buChar char="●"/>
            </a:pPr>
            <a:r>
              <a:rPr b="1" lang="en" sz="2400">
                <a:solidFill>
                  <a:srgbClr val="222222"/>
                </a:solidFill>
                <a:latin typeface="Helvetica Neue"/>
                <a:ea typeface="Helvetica Neue"/>
                <a:cs typeface="Helvetica Neue"/>
                <a:sym typeface="Helvetica Neue"/>
              </a:rPr>
              <a:t>Mobility</a:t>
            </a:r>
            <a:r>
              <a:rPr lang="en" sz="2400">
                <a:solidFill>
                  <a:srgbClr val="222222"/>
                </a:solidFill>
              </a:rPr>
              <a:t> </a:t>
            </a:r>
            <a:r>
              <a:rPr i="1" lang="en">
                <a:solidFill>
                  <a:srgbClr val="222222"/>
                </a:solidFill>
              </a:rPr>
              <a:t>(alternative input devices, eye-tracking control)</a:t>
            </a:r>
            <a:endParaRPr i="1">
              <a:solidFill>
                <a:srgbClr val="222222"/>
              </a:solidFill>
            </a:endParaRPr>
          </a:p>
          <a:p>
            <a:pPr indent="0" lvl="0" marL="0" rtl="0" algn="l">
              <a:spcBef>
                <a:spcPts val="600"/>
              </a:spcBef>
              <a:spcAft>
                <a:spcPts val="0"/>
              </a:spcAft>
              <a:buNone/>
            </a:pPr>
            <a:r>
              <a:t/>
            </a:r>
            <a:endParaRPr sz="24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61"/>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Harvard’s Digital Accessibility Policy</a:t>
            </a:r>
            <a:endParaRPr/>
          </a:p>
        </p:txBody>
      </p:sp>
      <p:sp>
        <p:nvSpPr>
          <p:cNvPr id="290" name="Google Shape;290;p61"/>
          <p:cNvSpPr txBox="1"/>
          <p:nvPr>
            <p:ph idx="1" type="body"/>
          </p:nvPr>
        </p:nvSpPr>
        <p:spPr>
          <a:xfrm>
            <a:off x="457200" y="1171650"/>
            <a:ext cx="4540800" cy="2800200"/>
          </a:xfrm>
          <a:prstGeom prst="rect">
            <a:avLst/>
          </a:prstGeom>
        </p:spPr>
        <p:txBody>
          <a:bodyPr anchorCtr="0" anchor="t" bIns="91425" lIns="91425" spcFirstLastPara="1" rIns="91425" wrap="square" tIns="91425">
            <a:noAutofit/>
          </a:bodyPr>
          <a:lstStyle/>
          <a:p>
            <a:pPr indent="-355600" lvl="0" marL="457200" rtl="0" algn="l">
              <a:lnSpc>
                <a:spcPct val="115000"/>
              </a:lnSpc>
              <a:spcBef>
                <a:spcPts val="0"/>
              </a:spcBef>
              <a:spcAft>
                <a:spcPts val="0"/>
              </a:spcAft>
              <a:buSzPts val="2000"/>
              <a:buChar char="●"/>
            </a:pPr>
            <a:r>
              <a:rPr lang="en"/>
              <a:t>Adopted April 30, 2019</a:t>
            </a:r>
            <a:endParaRPr/>
          </a:p>
          <a:p>
            <a:pPr indent="-355600" lvl="0" marL="457200" rtl="0" algn="l">
              <a:lnSpc>
                <a:spcPct val="115000"/>
              </a:lnSpc>
              <a:spcBef>
                <a:spcPts val="1000"/>
              </a:spcBef>
              <a:spcAft>
                <a:spcPts val="0"/>
              </a:spcAft>
              <a:buSzPts val="2000"/>
              <a:buChar char="●"/>
            </a:pPr>
            <a:r>
              <a:rPr lang="en"/>
              <a:t>New digital content created and produced at Harvard after </a:t>
            </a:r>
            <a:r>
              <a:rPr b="1" lang="en"/>
              <a:t>December 1, 2019</a:t>
            </a:r>
            <a:r>
              <a:rPr lang="en"/>
              <a:t> must adhere to WCAG 2.1 standard.</a:t>
            </a:r>
            <a:endParaRPr/>
          </a:p>
          <a:p>
            <a:pPr indent="-355600" lvl="0" marL="457200" rtl="0" algn="l">
              <a:lnSpc>
                <a:spcPct val="115000"/>
              </a:lnSpc>
              <a:spcBef>
                <a:spcPts val="1000"/>
              </a:spcBef>
              <a:spcAft>
                <a:spcPts val="0"/>
              </a:spcAft>
              <a:buSzPts val="2000"/>
              <a:buChar char="●"/>
            </a:pPr>
            <a:r>
              <a:rPr lang="en"/>
              <a:t>Also applies to code for redesigned websites.</a:t>
            </a:r>
            <a:endParaRPr/>
          </a:p>
        </p:txBody>
      </p:sp>
      <p:pic>
        <p:nvPicPr>
          <p:cNvPr id="291" name="Google Shape;291;p61"/>
          <p:cNvPicPr preferRelativeResize="0"/>
          <p:nvPr/>
        </p:nvPicPr>
        <p:blipFill>
          <a:blip r:embed="rId3">
            <a:alphaModFix/>
          </a:blip>
          <a:stretch>
            <a:fillRect/>
          </a:stretch>
        </p:blipFill>
        <p:spPr>
          <a:xfrm>
            <a:off x="5925875" y="1332337"/>
            <a:ext cx="2594855" cy="247882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5" name="Shape 295"/>
        <p:cNvGrpSpPr/>
        <p:nvPr/>
      </p:nvGrpSpPr>
      <p:grpSpPr>
        <a:xfrm>
          <a:off x="0" y="0"/>
          <a:ext cx="0" cy="0"/>
          <a:chOff x="0" y="0"/>
          <a:chExt cx="0" cy="0"/>
        </a:xfrm>
      </p:grpSpPr>
      <p:pic>
        <p:nvPicPr>
          <p:cNvPr id="296" name="Google Shape;296;p62"/>
          <p:cNvPicPr preferRelativeResize="0"/>
          <p:nvPr/>
        </p:nvPicPr>
        <p:blipFill rotWithShape="1">
          <a:blip r:embed="rId3">
            <a:alphaModFix/>
          </a:blip>
          <a:srcRect b="2181" l="0" r="0" t="0"/>
          <a:stretch/>
        </p:blipFill>
        <p:spPr>
          <a:xfrm>
            <a:off x="5333425" y="0"/>
            <a:ext cx="3810575" cy="4448951"/>
          </a:xfrm>
          <a:prstGeom prst="rect">
            <a:avLst/>
          </a:prstGeom>
          <a:noFill/>
          <a:ln>
            <a:noFill/>
          </a:ln>
        </p:spPr>
      </p:pic>
      <p:sp>
        <p:nvSpPr>
          <p:cNvPr id="297" name="Google Shape;297;p62"/>
          <p:cNvSpPr txBox="1"/>
          <p:nvPr/>
        </p:nvSpPr>
        <p:spPr>
          <a:xfrm>
            <a:off x="423400" y="542788"/>
            <a:ext cx="4485000" cy="22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400">
                <a:highlight>
                  <a:srgbClr val="FFFFFF"/>
                </a:highlight>
                <a:latin typeface="Georgia"/>
                <a:ea typeface="Georgia"/>
                <a:cs typeface="Georgia"/>
                <a:sym typeface="Georgia"/>
              </a:rPr>
              <a:t>Disability is incredibly diverse. I’m not sure how to accurately explain the many different disability issues experienced by students from different Schools (at Harvard).</a:t>
            </a:r>
            <a:endParaRPr i="1" sz="2400">
              <a:highlight>
                <a:srgbClr val="FFFFFF"/>
              </a:highlight>
              <a:latin typeface="Georgia"/>
              <a:ea typeface="Georgia"/>
              <a:cs typeface="Georgia"/>
              <a:sym typeface="Georgia"/>
            </a:endParaRPr>
          </a:p>
          <a:p>
            <a:pPr indent="0" lvl="0" marL="0" rtl="0" algn="l">
              <a:spcBef>
                <a:spcPts val="0"/>
              </a:spcBef>
              <a:spcAft>
                <a:spcPts val="0"/>
              </a:spcAft>
              <a:buNone/>
            </a:pPr>
            <a:r>
              <a:t/>
            </a:r>
            <a:endParaRPr i="1" sz="2400">
              <a:highlight>
                <a:srgbClr val="FFFFFF"/>
              </a:highlight>
              <a:latin typeface="Georgia"/>
              <a:ea typeface="Georgia"/>
              <a:cs typeface="Georgia"/>
              <a:sym typeface="Georgia"/>
            </a:endParaRPr>
          </a:p>
          <a:p>
            <a:pPr indent="-355600" lvl="0" marL="457200" rtl="0" algn="l">
              <a:spcBef>
                <a:spcPts val="0"/>
              </a:spcBef>
              <a:spcAft>
                <a:spcPts val="0"/>
              </a:spcAft>
              <a:buSzPts val="2000"/>
              <a:buFont typeface="Georgia"/>
              <a:buChar char="-"/>
            </a:pPr>
            <a:r>
              <a:rPr lang="en" sz="2000">
                <a:highlight>
                  <a:srgbClr val="FFFFFF"/>
                </a:highlight>
                <a:latin typeface="Georgia"/>
                <a:ea typeface="Georgia"/>
                <a:cs typeface="Georgia"/>
                <a:sym typeface="Georgia"/>
              </a:rPr>
              <a:t>Nikita, student co-founder of </a:t>
            </a:r>
            <a:r>
              <a:rPr b="1" lang="en" sz="2000">
                <a:highlight>
                  <a:srgbClr val="FFFFFF"/>
                </a:highlight>
                <a:latin typeface="Georgia"/>
                <a:ea typeface="Georgia"/>
                <a:cs typeface="Georgia"/>
                <a:sym typeface="Georgia"/>
              </a:rPr>
              <a:t>Disability Disclosed</a:t>
            </a:r>
            <a:endParaRPr b="1" sz="2000">
              <a:highlight>
                <a:srgbClr val="FFFFFF"/>
              </a:highlight>
              <a:latin typeface="Georgia"/>
              <a:ea typeface="Georgia"/>
              <a:cs typeface="Georgia"/>
              <a:sym typeface="Georgia"/>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1" name="Shape 301"/>
        <p:cNvGrpSpPr/>
        <p:nvPr/>
      </p:nvGrpSpPr>
      <p:grpSpPr>
        <a:xfrm>
          <a:off x="0" y="0"/>
          <a:ext cx="0" cy="0"/>
          <a:chOff x="0" y="0"/>
          <a:chExt cx="0" cy="0"/>
        </a:xfrm>
      </p:grpSpPr>
      <p:sp>
        <p:nvSpPr>
          <p:cNvPr id="302" name="Google Shape;302;p63"/>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l">
              <a:lnSpc>
                <a:spcPct val="90000"/>
              </a:lnSpc>
              <a:spcBef>
                <a:spcPts val="0"/>
              </a:spcBef>
              <a:spcAft>
                <a:spcPts val="0"/>
              </a:spcAft>
              <a:buClr>
                <a:schemeClr val="accent6"/>
              </a:buClr>
              <a:buSzPts val="4500"/>
              <a:buFont typeface="Helvetica Neue"/>
              <a:buNone/>
            </a:pPr>
            <a:r>
              <a:rPr lang="en"/>
              <a:t>Accessible Peer Learning</a:t>
            </a:r>
            <a:endParaRPr sz="1100"/>
          </a:p>
        </p:txBody>
      </p:sp>
      <p:sp>
        <p:nvSpPr>
          <p:cNvPr id="303" name="Google Shape;303;p63"/>
          <p:cNvSpPr txBox="1"/>
          <p:nvPr>
            <p:ph idx="4294967295" type="body"/>
          </p:nvPr>
        </p:nvSpPr>
        <p:spPr>
          <a:xfrm>
            <a:off x="471488" y="3442097"/>
            <a:ext cx="7886700" cy="821100"/>
          </a:xfrm>
          <a:prstGeom prst="rect">
            <a:avLst/>
          </a:prstGeom>
          <a:noFill/>
          <a:ln>
            <a:noFill/>
          </a:ln>
        </p:spPr>
        <p:txBody>
          <a:bodyPr anchorCtr="0" anchor="t" bIns="34275" lIns="34275" spcFirstLastPara="1" rIns="34275" wrap="square" tIns="34275">
            <a:noAutofit/>
          </a:bodyPr>
          <a:lstStyle/>
          <a:p>
            <a:pPr indent="0" lvl="0" marL="0" rtl="0" algn="l">
              <a:lnSpc>
                <a:spcPct val="124000"/>
              </a:lnSpc>
              <a:spcBef>
                <a:spcPts val="0"/>
              </a:spcBef>
              <a:spcAft>
                <a:spcPts val="0"/>
              </a:spcAft>
              <a:buClr>
                <a:srgbClr val="414141"/>
              </a:buClr>
              <a:buSzPts val="2400"/>
              <a:buFont typeface="Georgia"/>
              <a:buNone/>
            </a:pPr>
            <a:r>
              <a:rPr i="1" lang="en"/>
              <a:t>Shifting the focus from addressing the needs of a single student to creating a learning environment that works for all learners.</a:t>
            </a:r>
            <a:endParaRPr i="1"/>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7" name="Shape 307"/>
        <p:cNvGrpSpPr/>
        <p:nvPr/>
      </p:nvGrpSpPr>
      <p:grpSpPr>
        <a:xfrm>
          <a:off x="0" y="0"/>
          <a:ext cx="0" cy="0"/>
          <a:chOff x="0" y="0"/>
          <a:chExt cx="0" cy="0"/>
        </a:xfrm>
      </p:grpSpPr>
      <p:sp>
        <p:nvSpPr>
          <p:cNvPr id="308" name="Google Shape;308;p64"/>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ctr">
              <a:lnSpc>
                <a:spcPct val="90000"/>
              </a:lnSpc>
              <a:spcBef>
                <a:spcPts val="0"/>
              </a:spcBef>
              <a:spcAft>
                <a:spcPts val="0"/>
              </a:spcAft>
              <a:buClr>
                <a:schemeClr val="accent6"/>
              </a:buClr>
              <a:buSzPts val="4500"/>
              <a:buFont typeface="Helvetica Neue"/>
              <a:buNone/>
            </a:pPr>
            <a:r>
              <a:rPr lang="en"/>
              <a:t>General Practices</a:t>
            </a:r>
            <a:endParaRPr sz="1100"/>
          </a:p>
        </p:txBody>
      </p:sp>
      <p:sp>
        <p:nvSpPr>
          <p:cNvPr id="309" name="Google Shape;309;p64"/>
          <p:cNvSpPr txBox="1"/>
          <p:nvPr>
            <p:ph idx="4294967295" type="body"/>
          </p:nvPr>
        </p:nvSpPr>
        <p:spPr>
          <a:xfrm>
            <a:off x="471488" y="3442097"/>
            <a:ext cx="7886700" cy="821100"/>
          </a:xfrm>
          <a:prstGeom prst="rect">
            <a:avLst/>
          </a:prstGeom>
          <a:noFill/>
          <a:ln>
            <a:noFill/>
          </a:ln>
        </p:spPr>
        <p:txBody>
          <a:bodyPr anchorCtr="0" anchor="t" bIns="34275" lIns="34275" spcFirstLastPara="1" rIns="34275" wrap="square" tIns="34275">
            <a:noAutofit/>
          </a:bodyPr>
          <a:lstStyle/>
          <a:p>
            <a:pPr indent="0" lvl="0" marL="0" rtl="0" algn="ctr">
              <a:lnSpc>
                <a:spcPct val="124000"/>
              </a:lnSpc>
              <a:spcBef>
                <a:spcPts val="0"/>
              </a:spcBef>
              <a:spcAft>
                <a:spcPts val="0"/>
              </a:spcAft>
              <a:buClr>
                <a:srgbClr val="414141"/>
              </a:buClr>
              <a:buSzPts val="2400"/>
              <a:buFont typeface="Georgia"/>
              <a:buNone/>
            </a:pPr>
            <a:r>
              <a:rPr i="1" lang="en"/>
              <a:t>General practices to make your teaching style more accessible</a:t>
            </a:r>
            <a:endParaRPr>
              <a:solidFill>
                <a:srgbClr val="000000"/>
              </a:solidFill>
              <a:latin typeface="Georgia"/>
              <a:ea typeface="Georgia"/>
              <a:cs typeface="Georgia"/>
              <a:sym typeface="Georgia"/>
            </a:endParaRPr>
          </a:p>
        </p:txBody>
      </p:sp>
      <p:pic>
        <p:nvPicPr>
          <p:cNvPr id="310" name="Google Shape;310;p64"/>
          <p:cNvPicPr preferRelativeResize="0"/>
          <p:nvPr/>
        </p:nvPicPr>
        <p:blipFill rotWithShape="1">
          <a:blip r:embed="rId3">
            <a:alphaModFix/>
          </a:blip>
          <a:srcRect b="0" l="0" r="0" t="0"/>
          <a:stretch/>
        </p:blipFill>
        <p:spPr>
          <a:xfrm>
            <a:off x="3067698" y="543875"/>
            <a:ext cx="2694324" cy="2694324"/>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65"/>
          <p:cNvSpPr txBox="1"/>
          <p:nvPr>
            <p:ph type="title"/>
          </p:nvPr>
        </p:nvSpPr>
        <p:spPr>
          <a:xfrm>
            <a:off x="457200" y="344853"/>
            <a:ext cx="8229600" cy="857400"/>
          </a:xfrm>
          <a:prstGeom prst="rect">
            <a:avLst/>
          </a:prstGeom>
        </p:spPr>
        <p:txBody>
          <a:bodyPr anchorCtr="0" anchor="ctr" bIns="34275" lIns="34275" spcFirstLastPara="1" rIns="34275" wrap="square" tIns="34275">
            <a:noAutofit/>
          </a:bodyPr>
          <a:lstStyle/>
          <a:p>
            <a:pPr indent="-457200" lvl="0" marL="457200" rtl="0" algn="ctr">
              <a:spcBef>
                <a:spcPts val="0"/>
              </a:spcBef>
              <a:spcAft>
                <a:spcPts val="0"/>
              </a:spcAft>
              <a:buSzPts val="3600"/>
              <a:buAutoNum type="arabicPeriod"/>
            </a:pPr>
            <a:r>
              <a:rPr lang="en"/>
              <a:t>Make it safe and easy for students to request accommodations </a:t>
            </a:r>
            <a:endParaRPr/>
          </a:p>
        </p:txBody>
      </p:sp>
      <p:sp>
        <p:nvSpPr>
          <p:cNvPr id="316" name="Google Shape;316;p65"/>
          <p:cNvSpPr txBox="1"/>
          <p:nvPr/>
        </p:nvSpPr>
        <p:spPr>
          <a:xfrm>
            <a:off x="1421588" y="3113700"/>
            <a:ext cx="3141600" cy="13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Share your goals for accessibility with all of your students</a:t>
            </a:r>
            <a:endParaRPr b="1" sz="2000">
              <a:latin typeface="Helvetica Neue"/>
              <a:ea typeface="Helvetica Neue"/>
              <a:cs typeface="Helvetica Neue"/>
              <a:sym typeface="Helvetica Neue"/>
            </a:endParaRPr>
          </a:p>
        </p:txBody>
      </p:sp>
      <p:sp>
        <p:nvSpPr>
          <p:cNvPr id="317" name="Google Shape;317;p65"/>
          <p:cNvSpPr txBox="1"/>
          <p:nvPr/>
        </p:nvSpPr>
        <p:spPr>
          <a:xfrm>
            <a:off x="4798914" y="3113700"/>
            <a:ext cx="2923500" cy="9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Give your students a safe and easy way to share their needs</a:t>
            </a:r>
            <a:endParaRPr b="1" sz="2000">
              <a:latin typeface="Helvetica Neue"/>
              <a:ea typeface="Helvetica Neue"/>
              <a:cs typeface="Helvetica Neue"/>
              <a:sym typeface="Helvetica Neue"/>
            </a:endParaRPr>
          </a:p>
        </p:txBody>
      </p:sp>
      <p:pic>
        <p:nvPicPr>
          <p:cNvPr id="318" name="Google Shape;318;p65"/>
          <p:cNvPicPr preferRelativeResize="0"/>
          <p:nvPr/>
        </p:nvPicPr>
        <p:blipFill rotWithShape="1">
          <a:blip r:embed="rId3">
            <a:alphaModFix/>
          </a:blip>
          <a:srcRect b="0" l="0" r="0" t="0"/>
          <a:stretch/>
        </p:blipFill>
        <p:spPr>
          <a:xfrm>
            <a:off x="2188300" y="1505525"/>
            <a:ext cx="1608174" cy="1608174"/>
          </a:xfrm>
          <a:prstGeom prst="rect">
            <a:avLst/>
          </a:prstGeom>
          <a:noFill/>
          <a:ln>
            <a:noFill/>
          </a:ln>
        </p:spPr>
      </p:pic>
      <p:pic>
        <p:nvPicPr>
          <p:cNvPr id="319" name="Google Shape;319;p65"/>
          <p:cNvPicPr preferRelativeResize="0"/>
          <p:nvPr/>
        </p:nvPicPr>
        <p:blipFill rotWithShape="1">
          <a:blip r:embed="rId4">
            <a:alphaModFix/>
          </a:blip>
          <a:srcRect b="5838" l="0" r="0" t="5838"/>
          <a:stretch/>
        </p:blipFill>
        <p:spPr>
          <a:xfrm>
            <a:off x="5402213" y="1505537"/>
            <a:ext cx="1716900" cy="15164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sp>
        <p:nvSpPr>
          <p:cNvPr id="324" name="Google Shape;324;p66"/>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2. </a:t>
            </a:r>
            <a:r>
              <a:rPr lang="en"/>
              <a:t>Be mindful of the space you’re in </a:t>
            </a:r>
            <a:endParaRPr/>
          </a:p>
        </p:txBody>
      </p:sp>
      <p:sp>
        <p:nvSpPr>
          <p:cNvPr id="325" name="Google Shape;325;p66"/>
          <p:cNvSpPr txBox="1"/>
          <p:nvPr/>
        </p:nvSpPr>
        <p:spPr>
          <a:xfrm>
            <a:off x="1184713" y="2823400"/>
            <a:ext cx="3116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Ensure your classroom is set up to allow all students to participate</a:t>
            </a:r>
            <a:endParaRPr b="1" sz="2000">
              <a:latin typeface="Helvetica Neue"/>
              <a:ea typeface="Helvetica Neue"/>
              <a:cs typeface="Helvetica Neue"/>
              <a:sym typeface="Helvetica Neue"/>
            </a:endParaRPr>
          </a:p>
        </p:txBody>
      </p:sp>
      <p:sp>
        <p:nvSpPr>
          <p:cNvPr id="326" name="Google Shape;326;p66"/>
          <p:cNvSpPr txBox="1"/>
          <p:nvPr/>
        </p:nvSpPr>
        <p:spPr>
          <a:xfrm>
            <a:off x="4913688" y="2823400"/>
            <a:ext cx="3045600" cy="9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Arrange a quiet space for those that may need it</a:t>
            </a:r>
            <a:endParaRPr b="1" sz="2000">
              <a:latin typeface="Helvetica Neue"/>
              <a:ea typeface="Helvetica Neue"/>
              <a:cs typeface="Helvetica Neue"/>
              <a:sym typeface="Helvetica Neue"/>
            </a:endParaRPr>
          </a:p>
        </p:txBody>
      </p:sp>
      <p:pic>
        <p:nvPicPr>
          <p:cNvPr id="327" name="Google Shape;327;p66"/>
          <p:cNvPicPr preferRelativeResize="0"/>
          <p:nvPr/>
        </p:nvPicPr>
        <p:blipFill rotWithShape="1">
          <a:blip r:embed="rId3">
            <a:alphaModFix/>
          </a:blip>
          <a:srcRect b="0" l="0" r="0" t="0"/>
          <a:stretch/>
        </p:blipFill>
        <p:spPr>
          <a:xfrm>
            <a:off x="1866888" y="1184000"/>
            <a:ext cx="1751751" cy="1751751"/>
          </a:xfrm>
          <a:prstGeom prst="rect">
            <a:avLst/>
          </a:prstGeom>
          <a:noFill/>
          <a:ln>
            <a:noFill/>
          </a:ln>
        </p:spPr>
      </p:pic>
      <p:pic>
        <p:nvPicPr>
          <p:cNvPr id="328" name="Google Shape;328;p66"/>
          <p:cNvPicPr preferRelativeResize="0"/>
          <p:nvPr/>
        </p:nvPicPr>
        <p:blipFill rotWithShape="1">
          <a:blip r:embed="rId4">
            <a:alphaModFix/>
          </a:blip>
          <a:srcRect b="5838" l="0" r="0" t="5838"/>
          <a:stretch/>
        </p:blipFill>
        <p:spPr>
          <a:xfrm>
            <a:off x="5835742" y="1529275"/>
            <a:ext cx="1201475" cy="106117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67"/>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3</a:t>
            </a:r>
            <a:r>
              <a:rPr lang="en"/>
              <a:t>. Use two forms of communication</a:t>
            </a:r>
            <a:endParaRPr/>
          </a:p>
        </p:txBody>
      </p:sp>
      <p:sp>
        <p:nvSpPr>
          <p:cNvPr id="334" name="Google Shape;334;p67"/>
          <p:cNvSpPr txBox="1"/>
          <p:nvPr/>
        </p:nvSpPr>
        <p:spPr>
          <a:xfrm>
            <a:off x="388325" y="2726575"/>
            <a:ext cx="2738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Vocalize anything you write on the board during class</a:t>
            </a:r>
            <a:endParaRPr b="1" sz="2000">
              <a:latin typeface="Helvetica Neue"/>
              <a:ea typeface="Helvetica Neue"/>
              <a:cs typeface="Helvetica Neue"/>
              <a:sym typeface="Helvetica Neue"/>
            </a:endParaRPr>
          </a:p>
        </p:txBody>
      </p:sp>
      <p:pic>
        <p:nvPicPr>
          <p:cNvPr id="335" name="Google Shape;335;p67"/>
          <p:cNvPicPr preferRelativeResize="0"/>
          <p:nvPr/>
        </p:nvPicPr>
        <p:blipFill rotWithShape="1">
          <a:blip r:embed="rId3">
            <a:alphaModFix/>
          </a:blip>
          <a:srcRect b="0" l="0" r="0" t="0"/>
          <a:stretch/>
        </p:blipFill>
        <p:spPr>
          <a:xfrm>
            <a:off x="1073625" y="1312837"/>
            <a:ext cx="1367499" cy="1367526"/>
          </a:xfrm>
          <a:prstGeom prst="rect">
            <a:avLst/>
          </a:prstGeom>
          <a:noFill/>
          <a:ln>
            <a:noFill/>
          </a:ln>
        </p:spPr>
      </p:pic>
      <p:sp>
        <p:nvSpPr>
          <p:cNvPr id="336" name="Google Shape;336;p67"/>
          <p:cNvSpPr txBox="1"/>
          <p:nvPr/>
        </p:nvSpPr>
        <p:spPr>
          <a:xfrm>
            <a:off x="3190200" y="2726575"/>
            <a:ext cx="27636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Describe images on slides &amp; narrate when screen sharing</a:t>
            </a:r>
            <a:endParaRPr b="1" sz="2000">
              <a:latin typeface="Helvetica Neue"/>
              <a:ea typeface="Helvetica Neue"/>
              <a:cs typeface="Helvetica Neue"/>
              <a:sym typeface="Helvetica Neue"/>
            </a:endParaRPr>
          </a:p>
        </p:txBody>
      </p:sp>
      <p:pic>
        <p:nvPicPr>
          <p:cNvPr id="337" name="Google Shape;337;p67"/>
          <p:cNvPicPr preferRelativeResize="0"/>
          <p:nvPr/>
        </p:nvPicPr>
        <p:blipFill rotWithShape="1">
          <a:blip r:embed="rId4">
            <a:alphaModFix/>
          </a:blip>
          <a:srcRect b="0" l="0" r="0" t="0"/>
          <a:stretch/>
        </p:blipFill>
        <p:spPr>
          <a:xfrm>
            <a:off x="3646775" y="1078413"/>
            <a:ext cx="1836399" cy="1836399"/>
          </a:xfrm>
          <a:prstGeom prst="rect">
            <a:avLst/>
          </a:prstGeom>
          <a:noFill/>
          <a:ln>
            <a:noFill/>
          </a:ln>
        </p:spPr>
      </p:pic>
      <p:sp>
        <p:nvSpPr>
          <p:cNvPr id="338" name="Google Shape;338;p67"/>
          <p:cNvSpPr txBox="1"/>
          <p:nvPr/>
        </p:nvSpPr>
        <p:spPr>
          <a:xfrm>
            <a:off x="6017575" y="2726575"/>
            <a:ext cx="26397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Turn on your webcam when teaching online</a:t>
            </a:r>
            <a:endParaRPr b="1" sz="2000">
              <a:latin typeface="Helvetica Neue"/>
              <a:ea typeface="Helvetica Neue"/>
              <a:cs typeface="Helvetica Neue"/>
              <a:sym typeface="Helvetica Neue"/>
            </a:endParaRPr>
          </a:p>
        </p:txBody>
      </p:sp>
      <p:pic>
        <p:nvPicPr>
          <p:cNvPr id="339" name="Google Shape;339;p67"/>
          <p:cNvPicPr preferRelativeResize="0"/>
          <p:nvPr/>
        </p:nvPicPr>
        <p:blipFill rotWithShape="1">
          <a:blip r:embed="rId5">
            <a:alphaModFix/>
          </a:blip>
          <a:srcRect b="0" l="0" r="0" t="0"/>
          <a:stretch/>
        </p:blipFill>
        <p:spPr>
          <a:xfrm>
            <a:off x="6809500" y="1468675"/>
            <a:ext cx="1055850" cy="105585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1" name="Shape 211"/>
        <p:cNvGrpSpPr/>
        <p:nvPr/>
      </p:nvGrpSpPr>
      <p:grpSpPr>
        <a:xfrm>
          <a:off x="0" y="0"/>
          <a:ext cx="0" cy="0"/>
          <a:chOff x="0" y="0"/>
          <a:chExt cx="0" cy="0"/>
        </a:xfrm>
      </p:grpSpPr>
      <p:sp>
        <p:nvSpPr>
          <p:cNvPr id="212" name="Google Shape;212;p50"/>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Agenda &amp; goals</a:t>
            </a:r>
            <a:endParaRPr/>
          </a:p>
        </p:txBody>
      </p:sp>
      <p:sp>
        <p:nvSpPr>
          <p:cNvPr id="213" name="Google Shape;213;p50"/>
          <p:cNvSpPr txBox="1"/>
          <p:nvPr>
            <p:ph idx="1" type="body"/>
          </p:nvPr>
        </p:nvSpPr>
        <p:spPr>
          <a:xfrm>
            <a:off x="457200" y="1171650"/>
            <a:ext cx="7807500" cy="2800200"/>
          </a:xfrm>
          <a:prstGeom prst="rect">
            <a:avLst/>
          </a:prstGeom>
        </p:spPr>
        <p:txBody>
          <a:bodyPr anchorCtr="0" anchor="t" bIns="91425" lIns="91425" spcFirstLastPara="1" rIns="91425" wrap="square" tIns="91425">
            <a:noAutofit/>
          </a:bodyPr>
          <a:lstStyle/>
          <a:p>
            <a:pPr indent="-355600" lvl="0" marL="457200" rtl="0" algn="l">
              <a:spcBef>
                <a:spcPts val="0"/>
              </a:spcBef>
              <a:spcAft>
                <a:spcPts val="0"/>
              </a:spcAft>
              <a:buSzPts val="2000"/>
              <a:buFont typeface="Helvetica Neue"/>
              <a:buChar char="●"/>
            </a:pPr>
            <a:r>
              <a:rPr b="1" lang="en">
                <a:latin typeface="Helvetica Neue"/>
                <a:ea typeface="Helvetica Neue"/>
                <a:cs typeface="Helvetica Neue"/>
                <a:sym typeface="Helvetica Neue"/>
              </a:rPr>
              <a:t>Intro + Overview:</a:t>
            </a:r>
            <a:endParaRPr b="1">
              <a:latin typeface="Helvetica Neue"/>
              <a:ea typeface="Helvetica Neue"/>
              <a:cs typeface="Helvetica Neue"/>
              <a:sym typeface="Helvetica Neue"/>
            </a:endParaRPr>
          </a:p>
          <a:p>
            <a:pPr indent="-355600" lvl="1" marL="914400" rtl="0" algn="l">
              <a:spcBef>
                <a:spcPts val="0"/>
              </a:spcBef>
              <a:spcAft>
                <a:spcPts val="0"/>
              </a:spcAft>
              <a:buSzPts val="2000"/>
              <a:buFont typeface="Helvetica Neue"/>
              <a:buChar char="○"/>
            </a:pPr>
            <a:r>
              <a:rPr lang="en">
                <a:latin typeface="Helvetica Neue"/>
                <a:ea typeface="Helvetica Neue"/>
                <a:cs typeface="Helvetica Neue"/>
                <a:sym typeface="Helvetica Neue"/>
              </a:rPr>
              <a:t>Accessibility</a:t>
            </a:r>
            <a:endParaRPr>
              <a:latin typeface="Helvetica Neue"/>
              <a:ea typeface="Helvetica Neue"/>
              <a:cs typeface="Helvetica Neue"/>
              <a:sym typeface="Helvetica Neue"/>
            </a:endParaRPr>
          </a:p>
          <a:p>
            <a:pPr indent="-355600" lvl="1" marL="914400" rtl="0" algn="l">
              <a:spcBef>
                <a:spcPts val="0"/>
              </a:spcBef>
              <a:spcAft>
                <a:spcPts val="0"/>
              </a:spcAft>
              <a:buSzPts val="2000"/>
              <a:buFont typeface="Helvetica Neue"/>
              <a:buChar char="○"/>
            </a:pPr>
            <a:r>
              <a:rPr lang="en">
                <a:latin typeface="Helvetica Neue"/>
                <a:ea typeface="Helvetica Neue"/>
                <a:cs typeface="Helvetica Neue"/>
                <a:sym typeface="Helvetica Neue"/>
              </a:rPr>
              <a:t>Teaching Practices</a:t>
            </a:r>
            <a:endParaRPr>
              <a:latin typeface="Helvetica Neue"/>
              <a:ea typeface="Helvetica Neue"/>
              <a:cs typeface="Helvetica Neue"/>
              <a:sym typeface="Helvetica Neue"/>
            </a:endParaRPr>
          </a:p>
          <a:p>
            <a:pPr indent="-355600" lvl="1" marL="914400" rtl="0" algn="l">
              <a:spcBef>
                <a:spcPts val="0"/>
              </a:spcBef>
              <a:spcAft>
                <a:spcPts val="0"/>
              </a:spcAft>
              <a:buSzPts val="2000"/>
              <a:buFont typeface="Helvetica Neue"/>
              <a:buChar char="○"/>
            </a:pPr>
            <a:r>
              <a:rPr lang="en">
                <a:latin typeface="Helvetica Neue"/>
                <a:ea typeface="Helvetica Neue"/>
                <a:cs typeface="Helvetica Neue"/>
                <a:sym typeface="Helvetica Neue"/>
              </a:rPr>
              <a:t>Tools</a:t>
            </a:r>
            <a:endParaRPr>
              <a:latin typeface="Helvetica Neue"/>
              <a:ea typeface="Helvetica Neue"/>
              <a:cs typeface="Helvetica Neue"/>
              <a:sym typeface="Helvetica Neue"/>
            </a:endParaRPr>
          </a:p>
          <a:p>
            <a:pPr indent="-355600" lvl="0" marL="457200" rtl="0" algn="l">
              <a:spcBef>
                <a:spcPts val="0"/>
              </a:spcBef>
              <a:spcAft>
                <a:spcPts val="0"/>
              </a:spcAft>
              <a:buSzPts val="2000"/>
              <a:buFont typeface="Helvetica Neue"/>
              <a:buChar char="●"/>
            </a:pPr>
            <a:r>
              <a:rPr b="1" lang="en">
                <a:latin typeface="Helvetica Neue"/>
                <a:ea typeface="Helvetica Neue"/>
                <a:cs typeface="Helvetica Neue"/>
                <a:sym typeface="Helvetica Neue"/>
              </a:rPr>
              <a:t>Practices &amp; Tools Applied to Examples</a:t>
            </a:r>
            <a:endParaRPr b="1">
              <a:latin typeface="Helvetica Neue"/>
              <a:ea typeface="Helvetica Neue"/>
              <a:cs typeface="Helvetica Neue"/>
              <a:sym typeface="Helvetica Neue"/>
            </a:endParaRPr>
          </a:p>
          <a:p>
            <a:pPr indent="-355600" lvl="1" marL="914400" rtl="0" algn="l">
              <a:spcBef>
                <a:spcPts val="0"/>
              </a:spcBef>
              <a:spcAft>
                <a:spcPts val="0"/>
              </a:spcAft>
              <a:buSzPts val="2000"/>
              <a:buFont typeface="Helvetica Neue"/>
              <a:buChar char="○"/>
            </a:pPr>
            <a:r>
              <a:rPr lang="en">
                <a:latin typeface="Helvetica Neue Light"/>
                <a:ea typeface="Helvetica Neue Light"/>
                <a:cs typeface="Helvetica Neue Light"/>
                <a:sym typeface="Helvetica Neue Light"/>
              </a:rPr>
              <a:t>Example 1:</a:t>
            </a:r>
            <a:r>
              <a:rPr lang="en">
                <a:latin typeface="Helvetica Neue"/>
                <a:ea typeface="Helvetica Neue"/>
                <a:cs typeface="Helvetica Neue"/>
                <a:sym typeface="Helvetica Neue"/>
              </a:rPr>
              <a:t> Turn to your Neighbor</a:t>
            </a:r>
            <a:endParaRPr>
              <a:latin typeface="Helvetica Neue"/>
              <a:ea typeface="Helvetica Neue"/>
              <a:cs typeface="Helvetica Neue"/>
              <a:sym typeface="Helvetica Neue"/>
            </a:endParaRPr>
          </a:p>
          <a:p>
            <a:pPr indent="-355600" lvl="1" marL="914400" rtl="0" algn="l">
              <a:spcBef>
                <a:spcPts val="0"/>
              </a:spcBef>
              <a:spcAft>
                <a:spcPts val="0"/>
              </a:spcAft>
              <a:buSzPts val="2000"/>
              <a:buFont typeface="Helvetica Neue"/>
              <a:buChar char="○"/>
            </a:pPr>
            <a:r>
              <a:rPr lang="en">
                <a:latin typeface="Helvetica Neue Light"/>
                <a:ea typeface="Helvetica Neue Light"/>
                <a:cs typeface="Helvetica Neue Light"/>
                <a:sym typeface="Helvetica Neue Light"/>
              </a:rPr>
              <a:t>Example 2:</a:t>
            </a:r>
            <a:r>
              <a:rPr lang="en">
                <a:latin typeface="Helvetica Neue"/>
                <a:ea typeface="Helvetica Neue"/>
                <a:cs typeface="Helvetica Neue"/>
                <a:sym typeface="Helvetica Neue"/>
              </a:rPr>
              <a:t> Semester-long Group Project</a:t>
            </a:r>
            <a:endParaRPr>
              <a:latin typeface="Helvetica Neue"/>
              <a:ea typeface="Helvetica Neue"/>
              <a:cs typeface="Helvetica Neue"/>
              <a:sym typeface="Helvetica Neue"/>
            </a:endParaRPr>
          </a:p>
          <a:p>
            <a:pPr indent="-355600" lvl="0" marL="457200" rtl="0" algn="l">
              <a:spcBef>
                <a:spcPts val="0"/>
              </a:spcBef>
              <a:spcAft>
                <a:spcPts val="0"/>
              </a:spcAft>
              <a:buSzPts val="2000"/>
              <a:buFont typeface="Helvetica Neue"/>
              <a:buChar char="●"/>
            </a:pPr>
            <a:r>
              <a:rPr b="1" lang="en">
                <a:latin typeface="Helvetica Neue"/>
                <a:ea typeface="Helvetica Neue"/>
                <a:cs typeface="Helvetica Neue"/>
                <a:sym typeface="Helvetica Neue"/>
              </a:rPr>
              <a:t>Activity</a:t>
            </a:r>
            <a:endParaRPr b="1">
              <a:latin typeface="Helvetica Neue"/>
              <a:ea typeface="Helvetica Neue"/>
              <a:cs typeface="Helvetica Neue"/>
              <a:sym typeface="Helvetica Neue"/>
            </a:endParaRPr>
          </a:p>
        </p:txBody>
      </p:sp>
      <p:sp>
        <p:nvSpPr>
          <p:cNvPr id="214" name="Google Shape;214;p50"/>
          <p:cNvSpPr txBox="1"/>
          <p:nvPr>
            <p:ph type="title"/>
          </p:nvPr>
        </p:nvSpPr>
        <p:spPr>
          <a:xfrm>
            <a:off x="418663" y="37941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sz="2400"/>
              <a:t>Slides, Handout, Activity</a:t>
            </a:r>
            <a:r>
              <a:rPr lang="en" sz="2400"/>
              <a:t>: </a:t>
            </a:r>
            <a:r>
              <a:rPr lang="en" sz="2400" u="sng"/>
              <a:t>bit.ly/hilt-a11y-resources</a:t>
            </a:r>
            <a:endParaRPr sz="2400" u="sng"/>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3" name="Shape 343"/>
        <p:cNvGrpSpPr/>
        <p:nvPr/>
      </p:nvGrpSpPr>
      <p:grpSpPr>
        <a:xfrm>
          <a:off x="0" y="0"/>
          <a:ext cx="0" cy="0"/>
          <a:chOff x="0" y="0"/>
          <a:chExt cx="0" cy="0"/>
        </a:xfrm>
      </p:grpSpPr>
      <p:sp>
        <p:nvSpPr>
          <p:cNvPr id="344" name="Google Shape;344;p68"/>
          <p:cNvSpPr txBox="1"/>
          <p:nvPr>
            <p:ph type="title"/>
          </p:nvPr>
        </p:nvSpPr>
        <p:spPr>
          <a:xfrm>
            <a:off x="433575" y="2543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sz="3300"/>
              <a:t>4</a:t>
            </a:r>
            <a:r>
              <a:rPr lang="en" sz="3300"/>
              <a:t>. Make physical materials accessible</a:t>
            </a:r>
            <a:endParaRPr sz="3300"/>
          </a:p>
        </p:txBody>
      </p:sp>
      <p:sp>
        <p:nvSpPr>
          <p:cNvPr id="345" name="Google Shape;345;p68"/>
          <p:cNvSpPr txBox="1"/>
          <p:nvPr/>
        </p:nvSpPr>
        <p:spPr>
          <a:xfrm>
            <a:off x="1137488" y="2928575"/>
            <a:ext cx="3116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Create accessible digital versions of any handouts or class materials</a:t>
            </a:r>
            <a:endParaRPr b="1" sz="2000">
              <a:latin typeface="Helvetica Neue"/>
              <a:ea typeface="Helvetica Neue"/>
              <a:cs typeface="Helvetica Neue"/>
              <a:sym typeface="Helvetica Neue"/>
            </a:endParaRPr>
          </a:p>
        </p:txBody>
      </p:sp>
      <p:pic>
        <p:nvPicPr>
          <p:cNvPr id="346" name="Google Shape;346;p68"/>
          <p:cNvPicPr preferRelativeResize="0"/>
          <p:nvPr/>
        </p:nvPicPr>
        <p:blipFill rotWithShape="1">
          <a:blip r:embed="rId3">
            <a:alphaModFix/>
          </a:blip>
          <a:srcRect b="0" l="0" r="0" t="0"/>
          <a:stretch/>
        </p:blipFill>
        <p:spPr>
          <a:xfrm>
            <a:off x="1686075" y="1010700"/>
            <a:ext cx="2018949" cy="2018949"/>
          </a:xfrm>
          <a:prstGeom prst="rect">
            <a:avLst/>
          </a:prstGeom>
          <a:noFill/>
          <a:ln>
            <a:noFill/>
          </a:ln>
        </p:spPr>
      </p:pic>
      <p:sp>
        <p:nvSpPr>
          <p:cNvPr id="347" name="Google Shape;347;p68"/>
          <p:cNvSpPr txBox="1"/>
          <p:nvPr/>
        </p:nvSpPr>
        <p:spPr>
          <a:xfrm>
            <a:off x="5028186" y="2928575"/>
            <a:ext cx="28203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Utilize large text and high contrast images on handouts</a:t>
            </a:r>
            <a:endParaRPr b="1" sz="2000">
              <a:latin typeface="Helvetica Neue"/>
              <a:ea typeface="Helvetica Neue"/>
              <a:cs typeface="Helvetica Neue"/>
              <a:sym typeface="Helvetica Neue"/>
            </a:endParaRPr>
          </a:p>
        </p:txBody>
      </p:sp>
      <p:pic>
        <p:nvPicPr>
          <p:cNvPr id="348" name="Google Shape;348;p68"/>
          <p:cNvPicPr preferRelativeResize="0"/>
          <p:nvPr/>
        </p:nvPicPr>
        <p:blipFill rotWithShape="1">
          <a:blip r:embed="rId4">
            <a:alphaModFix/>
          </a:blip>
          <a:srcRect b="0" l="0" r="0" t="0"/>
          <a:stretch/>
        </p:blipFill>
        <p:spPr>
          <a:xfrm>
            <a:off x="5646786" y="1228613"/>
            <a:ext cx="1583124" cy="15831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id="353" name="Google Shape;353;p69"/>
          <p:cNvPicPr preferRelativeResize="0"/>
          <p:nvPr/>
        </p:nvPicPr>
        <p:blipFill>
          <a:blip r:embed="rId3">
            <a:alphaModFix/>
          </a:blip>
          <a:stretch>
            <a:fillRect/>
          </a:stretch>
        </p:blipFill>
        <p:spPr>
          <a:xfrm>
            <a:off x="152400" y="554550"/>
            <a:ext cx="8839200" cy="3909547"/>
          </a:xfrm>
          <a:prstGeom prst="rect">
            <a:avLst/>
          </a:prstGeom>
          <a:noFill/>
          <a:ln>
            <a:noFill/>
          </a:ln>
        </p:spPr>
      </p:pic>
      <p:pic>
        <p:nvPicPr>
          <p:cNvPr id="354" name="Google Shape;354;p69"/>
          <p:cNvPicPr preferRelativeResize="0"/>
          <p:nvPr/>
        </p:nvPicPr>
        <p:blipFill>
          <a:blip r:embed="rId4">
            <a:alphaModFix/>
          </a:blip>
          <a:stretch>
            <a:fillRect/>
          </a:stretch>
        </p:blipFill>
        <p:spPr>
          <a:xfrm>
            <a:off x="4905375" y="65500"/>
            <a:ext cx="1742475" cy="8734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70"/>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Why Tools are in the Mix:</a:t>
            </a:r>
            <a:endParaRPr/>
          </a:p>
        </p:txBody>
      </p:sp>
      <p:sp>
        <p:nvSpPr>
          <p:cNvPr id="360" name="Google Shape;360;p70"/>
          <p:cNvSpPr txBox="1"/>
          <p:nvPr/>
        </p:nvSpPr>
        <p:spPr>
          <a:xfrm>
            <a:off x="610900" y="1004950"/>
            <a:ext cx="8408100" cy="3283500"/>
          </a:xfrm>
          <a:prstGeom prst="rect">
            <a:avLst/>
          </a:prstGeom>
          <a:noFill/>
          <a:ln>
            <a:noFill/>
          </a:ln>
        </p:spPr>
        <p:txBody>
          <a:bodyPr anchorCtr="0" anchor="t" bIns="91425" lIns="91425" spcFirstLastPara="1" rIns="91425" wrap="square" tIns="91425">
            <a:noAutofit/>
          </a:bodyPr>
          <a:lstStyle/>
          <a:p>
            <a:pPr indent="-381000" lvl="0" marL="457200" rtl="0" algn="l">
              <a:lnSpc>
                <a:spcPct val="150000"/>
              </a:lnSpc>
              <a:spcBef>
                <a:spcPts val="0"/>
              </a:spcBef>
              <a:spcAft>
                <a:spcPts val="0"/>
              </a:spcAft>
              <a:buSzPts val="2400"/>
              <a:buFont typeface="Helvetica Neue"/>
              <a:buChar char="●"/>
            </a:pPr>
            <a:r>
              <a:rPr lang="en" sz="2400">
                <a:latin typeface="Helvetica Neue"/>
                <a:ea typeface="Helvetica Neue"/>
                <a:cs typeface="Helvetica Neue"/>
                <a:sym typeface="Helvetica Neue"/>
              </a:rPr>
              <a:t>Assistive tech works better with tools than paper</a:t>
            </a:r>
            <a:br>
              <a:rPr lang="en" sz="2400">
                <a:latin typeface="Helvetica Neue"/>
                <a:ea typeface="Helvetica Neue"/>
                <a:cs typeface="Helvetica Neue"/>
                <a:sym typeface="Helvetica Neue"/>
              </a:rPr>
            </a:br>
            <a:br>
              <a:rPr lang="en" sz="2400">
                <a:latin typeface="Helvetica Neue"/>
                <a:ea typeface="Helvetica Neue"/>
                <a:cs typeface="Helvetica Neue"/>
                <a:sym typeface="Helvetica Neue"/>
              </a:rPr>
            </a:br>
            <a:endParaRPr sz="2400">
              <a:latin typeface="Helvetica Neue"/>
              <a:ea typeface="Helvetica Neue"/>
              <a:cs typeface="Helvetica Neue"/>
              <a:sym typeface="Helvetica Neue"/>
            </a:endParaRPr>
          </a:p>
          <a:p>
            <a:pPr indent="-381000" lvl="0" marL="457200" rtl="0" algn="l">
              <a:lnSpc>
                <a:spcPct val="150000"/>
              </a:lnSpc>
              <a:spcBef>
                <a:spcPts val="0"/>
              </a:spcBef>
              <a:spcAft>
                <a:spcPts val="0"/>
              </a:spcAft>
              <a:buSzPts val="2400"/>
              <a:buFont typeface="Helvetica Neue"/>
              <a:buChar char="●"/>
            </a:pPr>
            <a:r>
              <a:rPr lang="en" sz="2400">
                <a:latin typeface="Helvetica Neue"/>
                <a:ea typeface="Helvetica Neue"/>
                <a:cs typeface="Helvetica Neue"/>
                <a:sym typeface="Helvetica Neue"/>
              </a:rPr>
              <a:t>Online classes &amp; groups at distance use tools anyway</a:t>
            </a:r>
            <a:endParaRPr sz="2400">
              <a:latin typeface="Helvetica Neue"/>
              <a:ea typeface="Helvetica Neue"/>
              <a:cs typeface="Helvetica Neue"/>
              <a:sym typeface="Helvetica Neue"/>
            </a:endParaRPr>
          </a:p>
        </p:txBody>
      </p:sp>
      <p:pic>
        <p:nvPicPr>
          <p:cNvPr id="361" name="Google Shape;361;p70"/>
          <p:cNvPicPr preferRelativeResize="0"/>
          <p:nvPr/>
        </p:nvPicPr>
        <p:blipFill>
          <a:blip r:embed="rId3">
            <a:alphaModFix/>
          </a:blip>
          <a:stretch>
            <a:fillRect/>
          </a:stretch>
        </p:blipFill>
        <p:spPr>
          <a:xfrm>
            <a:off x="3203825" y="1313100"/>
            <a:ext cx="1583226" cy="1583226"/>
          </a:xfrm>
          <a:prstGeom prst="rect">
            <a:avLst/>
          </a:prstGeom>
          <a:noFill/>
          <a:ln>
            <a:noFill/>
          </a:ln>
        </p:spPr>
      </p:pic>
      <p:pic>
        <p:nvPicPr>
          <p:cNvPr id="362" name="Google Shape;362;p70"/>
          <p:cNvPicPr preferRelativeResize="0"/>
          <p:nvPr/>
        </p:nvPicPr>
        <p:blipFill>
          <a:blip r:embed="rId4">
            <a:alphaModFix/>
          </a:blip>
          <a:stretch>
            <a:fillRect/>
          </a:stretch>
        </p:blipFill>
        <p:spPr>
          <a:xfrm>
            <a:off x="4826825" y="1546075"/>
            <a:ext cx="1117275" cy="1117275"/>
          </a:xfrm>
          <a:prstGeom prst="rect">
            <a:avLst/>
          </a:prstGeom>
          <a:noFill/>
          <a:ln>
            <a:noFill/>
          </a:ln>
        </p:spPr>
      </p:pic>
      <p:pic>
        <p:nvPicPr>
          <p:cNvPr id="363" name="Google Shape;363;p70"/>
          <p:cNvPicPr preferRelativeResize="0"/>
          <p:nvPr/>
        </p:nvPicPr>
        <p:blipFill>
          <a:blip r:embed="rId5">
            <a:alphaModFix/>
          </a:blip>
          <a:stretch>
            <a:fillRect/>
          </a:stretch>
        </p:blipFill>
        <p:spPr>
          <a:xfrm>
            <a:off x="3733575" y="2933800"/>
            <a:ext cx="1676850" cy="16768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sp>
        <p:nvSpPr>
          <p:cNvPr id="368" name="Google Shape;368;p71"/>
          <p:cNvSpPr txBox="1"/>
          <p:nvPr>
            <p:ph type="title"/>
          </p:nvPr>
        </p:nvSpPr>
        <p:spPr>
          <a:xfrm>
            <a:off x="262938" y="205975"/>
            <a:ext cx="86181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3 Ways to Make your</a:t>
            </a:r>
            <a:r>
              <a:rPr lang="en"/>
              <a:t> Tools Accessible</a:t>
            </a:r>
            <a:endParaRPr/>
          </a:p>
        </p:txBody>
      </p:sp>
      <p:pic>
        <p:nvPicPr>
          <p:cNvPr id="369" name="Google Shape;369;p71"/>
          <p:cNvPicPr preferRelativeResize="0"/>
          <p:nvPr/>
        </p:nvPicPr>
        <p:blipFill>
          <a:blip r:embed="rId3">
            <a:alphaModFix/>
          </a:blip>
          <a:stretch>
            <a:fillRect/>
          </a:stretch>
        </p:blipFill>
        <p:spPr>
          <a:xfrm>
            <a:off x="801600" y="1260900"/>
            <a:ext cx="1445574" cy="1445574"/>
          </a:xfrm>
          <a:prstGeom prst="rect">
            <a:avLst/>
          </a:prstGeom>
          <a:noFill/>
          <a:ln>
            <a:noFill/>
          </a:ln>
        </p:spPr>
      </p:pic>
      <p:sp>
        <p:nvSpPr>
          <p:cNvPr id="370" name="Google Shape;370;p71"/>
          <p:cNvSpPr txBox="1"/>
          <p:nvPr/>
        </p:nvSpPr>
        <p:spPr>
          <a:xfrm>
            <a:off x="548198" y="2515575"/>
            <a:ext cx="19524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1. </a:t>
            </a:r>
            <a:r>
              <a:rPr b="1" lang="en" sz="2400">
                <a:latin typeface="Helvetica Neue"/>
                <a:ea typeface="Helvetica Neue"/>
                <a:cs typeface="Helvetica Neue"/>
                <a:sym typeface="Helvetica Neue"/>
              </a:rPr>
              <a:t>Choose</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Accessible Tools</a:t>
            </a:r>
            <a:endParaRPr b="1">
              <a:latin typeface="Helvetica Neue"/>
              <a:ea typeface="Helvetica Neue"/>
              <a:cs typeface="Helvetica Neue"/>
              <a:sym typeface="Helvetica Neue"/>
            </a:endParaRPr>
          </a:p>
        </p:txBody>
      </p:sp>
      <p:pic>
        <p:nvPicPr>
          <p:cNvPr id="371" name="Google Shape;371;p71"/>
          <p:cNvPicPr preferRelativeResize="0"/>
          <p:nvPr/>
        </p:nvPicPr>
        <p:blipFill>
          <a:blip r:embed="rId4">
            <a:alphaModFix/>
          </a:blip>
          <a:stretch>
            <a:fillRect/>
          </a:stretch>
        </p:blipFill>
        <p:spPr>
          <a:xfrm>
            <a:off x="3849206" y="1260902"/>
            <a:ext cx="1445574" cy="1445574"/>
          </a:xfrm>
          <a:prstGeom prst="rect">
            <a:avLst/>
          </a:prstGeom>
          <a:noFill/>
          <a:ln>
            <a:noFill/>
          </a:ln>
        </p:spPr>
      </p:pic>
      <p:sp>
        <p:nvSpPr>
          <p:cNvPr id="372" name="Google Shape;372;p71"/>
          <p:cNvSpPr txBox="1"/>
          <p:nvPr/>
        </p:nvSpPr>
        <p:spPr>
          <a:xfrm>
            <a:off x="3595798" y="2515575"/>
            <a:ext cx="19524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2. </a:t>
            </a:r>
            <a:r>
              <a:rPr b="1" lang="en" sz="2400">
                <a:latin typeface="Helvetica Neue"/>
                <a:ea typeface="Helvetica Neue"/>
                <a:cs typeface="Helvetica Neue"/>
                <a:sym typeface="Helvetica Neue"/>
              </a:rPr>
              <a:t>Build</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Accessible Tools</a:t>
            </a:r>
            <a:endParaRPr b="1">
              <a:latin typeface="Helvetica Neue"/>
              <a:ea typeface="Helvetica Neue"/>
              <a:cs typeface="Helvetica Neue"/>
              <a:sym typeface="Helvetica Neue"/>
            </a:endParaRPr>
          </a:p>
        </p:txBody>
      </p:sp>
      <p:pic>
        <p:nvPicPr>
          <p:cNvPr id="373" name="Google Shape;373;p71"/>
          <p:cNvPicPr preferRelativeResize="0"/>
          <p:nvPr/>
        </p:nvPicPr>
        <p:blipFill>
          <a:blip r:embed="rId5">
            <a:alphaModFix/>
          </a:blip>
          <a:stretch>
            <a:fillRect/>
          </a:stretch>
        </p:blipFill>
        <p:spPr>
          <a:xfrm>
            <a:off x="6896824" y="1260902"/>
            <a:ext cx="1445574" cy="1445574"/>
          </a:xfrm>
          <a:prstGeom prst="rect">
            <a:avLst/>
          </a:prstGeom>
          <a:noFill/>
          <a:ln>
            <a:noFill/>
          </a:ln>
        </p:spPr>
      </p:pic>
      <p:sp>
        <p:nvSpPr>
          <p:cNvPr id="374" name="Google Shape;374;p71"/>
          <p:cNvSpPr txBox="1"/>
          <p:nvPr/>
        </p:nvSpPr>
        <p:spPr>
          <a:xfrm>
            <a:off x="6602013" y="2515575"/>
            <a:ext cx="20352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3. </a:t>
            </a:r>
            <a:r>
              <a:rPr b="1" lang="en" sz="2400">
                <a:latin typeface="Helvetica Neue"/>
                <a:ea typeface="Helvetica Neue"/>
                <a:cs typeface="Helvetica Neue"/>
                <a:sym typeface="Helvetica Neue"/>
              </a:rPr>
              <a:t>Adopt</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Accessible Practices</a:t>
            </a:r>
            <a:endParaRPr b="1">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8" name="Shape 378"/>
        <p:cNvGrpSpPr/>
        <p:nvPr/>
      </p:nvGrpSpPr>
      <p:grpSpPr>
        <a:xfrm>
          <a:off x="0" y="0"/>
          <a:ext cx="0" cy="0"/>
          <a:chOff x="0" y="0"/>
          <a:chExt cx="0" cy="0"/>
        </a:xfrm>
      </p:grpSpPr>
      <p:sp>
        <p:nvSpPr>
          <p:cNvPr id="379" name="Google Shape;379;p72"/>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457200" lvl="0" marL="457200" rtl="0" algn="ctr">
              <a:spcBef>
                <a:spcPts val="0"/>
              </a:spcBef>
              <a:spcAft>
                <a:spcPts val="0"/>
              </a:spcAft>
              <a:buSzPts val="3600"/>
              <a:buAutoNum type="arabicPeriod"/>
            </a:pPr>
            <a:r>
              <a:rPr lang="en"/>
              <a:t>Choose Accessible Tools</a:t>
            </a:r>
            <a:endParaRPr/>
          </a:p>
        </p:txBody>
      </p:sp>
      <p:sp>
        <p:nvSpPr>
          <p:cNvPr id="380" name="Google Shape;380;p72"/>
          <p:cNvSpPr txBox="1"/>
          <p:nvPr/>
        </p:nvSpPr>
        <p:spPr>
          <a:xfrm>
            <a:off x="2072000" y="2515575"/>
            <a:ext cx="1952400" cy="13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Helvetica Neue"/>
                <a:ea typeface="Helvetica Neue"/>
                <a:cs typeface="Helvetica Neue"/>
                <a:sym typeface="Helvetica Neue"/>
              </a:rPr>
              <a:t>Harvard Licensed Tools</a:t>
            </a:r>
            <a:endParaRPr b="1">
              <a:latin typeface="Helvetica Neue"/>
              <a:ea typeface="Helvetica Neue"/>
              <a:cs typeface="Helvetica Neue"/>
              <a:sym typeface="Helvetica Neue"/>
            </a:endParaRPr>
          </a:p>
        </p:txBody>
      </p:sp>
      <p:sp>
        <p:nvSpPr>
          <p:cNvPr id="381" name="Google Shape;381;p72"/>
          <p:cNvSpPr txBox="1"/>
          <p:nvPr/>
        </p:nvSpPr>
        <p:spPr>
          <a:xfrm>
            <a:off x="5119598" y="2515575"/>
            <a:ext cx="1952400" cy="9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Helvetica Neue"/>
                <a:ea typeface="Helvetica Neue"/>
                <a:cs typeface="Helvetica Neue"/>
                <a:sym typeface="Helvetica Neue"/>
              </a:rPr>
              <a:t>Canvas</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sz="2400">
                <a:latin typeface="Helvetica Neue"/>
                <a:ea typeface="Helvetica Neue"/>
                <a:cs typeface="Helvetica Neue"/>
                <a:sym typeface="Helvetica Neue"/>
              </a:rPr>
              <a:t>Features</a:t>
            </a:r>
            <a:endParaRPr b="1" sz="2400">
              <a:latin typeface="Helvetica Neue"/>
              <a:ea typeface="Helvetica Neue"/>
              <a:cs typeface="Helvetica Neue"/>
              <a:sym typeface="Helvetica Neue"/>
            </a:endParaRPr>
          </a:p>
        </p:txBody>
      </p:sp>
      <p:pic>
        <p:nvPicPr>
          <p:cNvPr id="382" name="Google Shape;382;p72"/>
          <p:cNvPicPr preferRelativeResize="0"/>
          <p:nvPr/>
        </p:nvPicPr>
        <p:blipFill>
          <a:blip r:embed="rId3">
            <a:alphaModFix/>
          </a:blip>
          <a:stretch>
            <a:fillRect/>
          </a:stretch>
        </p:blipFill>
        <p:spPr>
          <a:xfrm>
            <a:off x="2172325" y="907400"/>
            <a:ext cx="1751750" cy="1751750"/>
          </a:xfrm>
          <a:prstGeom prst="rect">
            <a:avLst/>
          </a:prstGeom>
          <a:noFill/>
          <a:ln>
            <a:noFill/>
          </a:ln>
        </p:spPr>
      </p:pic>
      <p:pic>
        <p:nvPicPr>
          <p:cNvPr id="383" name="Google Shape;383;p72"/>
          <p:cNvPicPr preferRelativeResize="0"/>
          <p:nvPr/>
        </p:nvPicPr>
        <p:blipFill>
          <a:blip r:embed="rId4">
            <a:alphaModFix/>
          </a:blip>
          <a:stretch>
            <a:fillRect/>
          </a:stretch>
        </p:blipFill>
        <p:spPr>
          <a:xfrm>
            <a:off x="5495055" y="1258888"/>
            <a:ext cx="1201475" cy="10611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7" name="Shape 387"/>
        <p:cNvGrpSpPr/>
        <p:nvPr/>
      </p:nvGrpSpPr>
      <p:grpSpPr>
        <a:xfrm>
          <a:off x="0" y="0"/>
          <a:ext cx="0" cy="0"/>
          <a:chOff x="0" y="0"/>
          <a:chExt cx="0" cy="0"/>
        </a:xfrm>
      </p:grpSpPr>
      <p:sp>
        <p:nvSpPr>
          <p:cNvPr id="388" name="Google Shape;388;p73"/>
          <p:cNvSpPr txBox="1"/>
          <p:nvPr/>
        </p:nvSpPr>
        <p:spPr>
          <a:xfrm>
            <a:off x="3074075" y="2515575"/>
            <a:ext cx="2696700" cy="126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Use Conventions</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usual names (“submit”, etc.)</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headers, tab-indexing</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nav in usual place</a:t>
            </a:r>
            <a:endParaRPr b="1">
              <a:latin typeface="Helvetica Neue"/>
              <a:ea typeface="Helvetica Neue"/>
              <a:cs typeface="Helvetica Neue"/>
              <a:sym typeface="Helvetica Neue"/>
            </a:endParaRPr>
          </a:p>
          <a:p>
            <a:pPr indent="0" lvl="0" marL="0" rtl="0" algn="ctr">
              <a:spcBef>
                <a:spcPts val="0"/>
              </a:spcBef>
              <a:spcAft>
                <a:spcPts val="0"/>
              </a:spcAft>
              <a:buNone/>
            </a:pPr>
            <a:r>
              <a:t/>
            </a:r>
            <a:endParaRPr b="1">
              <a:latin typeface="Helvetica Neue"/>
              <a:ea typeface="Helvetica Neue"/>
              <a:cs typeface="Helvetica Neue"/>
              <a:sym typeface="Helvetica Neue"/>
            </a:endParaRPr>
          </a:p>
        </p:txBody>
      </p:sp>
      <p:sp>
        <p:nvSpPr>
          <p:cNvPr id="389" name="Google Shape;389;p73"/>
          <p:cNvSpPr txBox="1"/>
          <p:nvPr/>
        </p:nvSpPr>
        <p:spPr>
          <a:xfrm>
            <a:off x="6643400" y="2515575"/>
            <a:ext cx="1952400" cy="1265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No Glitter</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flash &lt; 3x per sec</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fewer animations</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allow media control</a:t>
            </a:r>
            <a:endParaRPr b="1">
              <a:latin typeface="Helvetica Neue"/>
              <a:ea typeface="Helvetica Neue"/>
              <a:cs typeface="Helvetica Neue"/>
              <a:sym typeface="Helvetica Neue"/>
            </a:endParaRPr>
          </a:p>
        </p:txBody>
      </p:sp>
      <p:sp>
        <p:nvSpPr>
          <p:cNvPr id="390" name="Google Shape;390;p73"/>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2. Build</a:t>
            </a:r>
            <a:r>
              <a:rPr lang="en"/>
              <a:t> Accessible Tools</a:t>
            </a:r>
            <a:endParaRPr/>
          </a:p>
        </p:txBody>
      </p:sp>
      <p:sp>
        <p:nvSpPr>
          <p:cNvPr id="391" name="Google Shape;391;p73"/>
          <p:cNvSpPr txBox="1"/>
          <p:nvPr/>
        </p:nvSpPr>
        <p:spPr>
          <a:xfrm>
            <a:off x="548198" y="2515575"/>
            <a:ext cx="19524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Use UI Kits</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instructure-ui</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bootstrap</a:t>
            </a:r>
            <a:endParaRPr b="1">
              <a:latin typeface="Helvetica Neue"/>
              <a:ea typeface="Helvetica Neue"/>
              <a:cs typeface="Helvetica Neue"/>
              <a:sym typeface="Helvetica Neue"/>
            </a:endParaRPr>
          </a:p>
        </p:txBody>
      </p:sp>
      <p:pic>
        <p:nvPicPr>
          <p:cNvPr id="392" name="Google Shape;392;p73"/>
          <p:cNvPicPr preferRelativeResize="0"/>
          <p:nvPr/>
        </p:nvPicPr>
        <p:blipFill>
          <a:blip r:embed="rId3">
            <a:alphaModFix/>
          </a:blip>
          <a:stretch>
            <a:fillRect/>
          </a:stretch>
        </p:blipFill>
        <p:spPr>
          <a:xfrm>
            <a:off x="815938" y="1275237"/>
            <a:ext cx="1416900" cy="1416900"/>
          </a:xfrm>
          <a:prstGeom prst="rect">
            <a:avLst/>
          </a:prstGeom>
          <a:noFill/>
          <a:ln>
            <a:noFill/>
          </a:ln>
        </p:spPr>
      </p:pic>
      <p:pic>
        <p:nvPicPr>
          <p:cNvPr id="393" name="Google Shape;393;p73"/>
          <p:cNvPicPr preferRelativeResize="0"/>
          <p:nvPr/>
        </p:nvPicPr>
        <p:blipFill>
          <a:blip r:embed="rId4">
            <a:alphaModFix/>
          </a:blip>
          <a:stretch>
            <a:fillRect/>
          </a:stretch>
        </p:blipFill>
        <p:spPr>
          <a:xfrm>
            <a:off x="3565075" y="1097325"/>
            <a:ext cx="1714700" cy="1714700"/>
          </a:xfrm>
          <a:prstGeom prst="rect">
            <a:avLst/>
          </a:prstGeom>
          <a:noFill/>
          <a:ln>
            <a:noFill/>
          </a:ln>
        </p:spPr>
      </p:pic>
      <p:pic>
        <p:nvPicPr>
          <p:cNvPr id="394" name="Google Shape;394;p73"/>
          <p:cNvPicPr preferRelativeResize="0"/>
          <p:nvPr/>
        </p:nvPicPr>
        <p:blipFill>
          <a:blip r:embed="rId5">
            <a:alphaModFix/>
          </a:blip>
          <a:stretch>
            <a:fillRect/>
          </a:stretch>
        </p:blipFill>
        <p:spPr>
          <a:xfrm>
            <a:off x="6635951" y="1000049"/>
            <a:ext cx="1967300" cy="19673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8" name="Shape 398"/>
        <p:cNvGrpSpPr/>
        <p:nvPr/>
      </p:nvGrpSpPr>
      <p:grpSpPr>
        <a:xfrm>
          <a:off x="0" y="0"/>
          <a:ext cx="0" cy="0"/>
          <a:chOff x="0" y="0"/>
          <a:chExt cx="0" cy="0"/>
        </a:xfrm>
      </p:grpSpPr>
      <p:sp>
        <p:nvSpPr>
          <p:cNvPr id="399" name="Google Shape;399;p74"/>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3. Adopt Accessible Practices</a:t>
            </a:r>
            <a:endParaRPr/>
          </a:p>
        </p:txBody>
      </p:sp>
      <p:sp>
        <p:nvSpPr>
          <p:cNvPr id="400" name="Google Shape;400;p74"/>
          <p:cNvSpPr txBox="1"/>
          <p:nvPr/>
        </p:nvSpPr>
        <p:spPr>
          <a:xfrm>
            <a:off x="548200" y="2515575"/>
            <a:ext cx="1952400" cy="1407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Simplify</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use plain language</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break up content: bullets &amp; headers</a:t>
            </a:r>
            <a:endParaRPr b="1">
              <a:latin typeface="Helvetica Neue"/>
              <a:ea typeface="Helvetica Neue"/>
              <a:cs typeface="Helvetica Neue"/>
              <a:sym typeface="Helvetica Neue"/>
            </a:endParaRPr>
          </a:p>
        </p:txBody>
      </p:sp>
      <p:sp>
        <p:nvSpPr>
          <p:cNvPr id="401" name="Google Shape;401;p74"/>
          <p:cNvSpPr txBox="1"/>
          <p:nvPr/>
        </p:nvSpPr>
        <p:spPr>
          <a:xfrm>
            <a:off x="3414300" y="2515575"/>
            <a:ext cx="23154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Be Descriptive</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describe buttons/links</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add alt text</a:t>
            </a:r>
            <a:endParaRPr b="1">
              <a:latin typeface="Helvetica Neue"/>
              <a:ea typeface="Helvetica Neue"/>
              <a:cs typeface="Helvetica Neue"/>
              <a:sym typeface="Helvetica Neue"/>
            </a:endParaRPr>
          </a:p>
        </p:txBody>
      </p:sp>
      <p:sp>
        <p:nvSpPr>
          <p:cNvPr id="402" name="Google Shape;402;p74"/>
          <p:cNvSpPr txBox="1"/>
          <p:nvPr/>
        </p:nvSpPr>
        <p:spPr>
          <a:xfrm>
            <a:off x="6643398" y="2515575"/>
            <a:ext cx="1952400" cy="948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Hi-Contrast</a:t>
            </a:r>
            <a:endParaRPr b="1" sz="2400">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accessible palette</a:t>
            </a:r>
            <a:endParaRPr b="1">
              <a:latin typeface="Helvetica Neue"/>
              <a:ea typeface="Helvetica Neue"/>
              <a:cs typeface="Helvetica Neue"/>
              <a:sym typeface="Helvetica Neue"/>
            </a:endParaRPr>
          </a:p>
          <a:p>
            <a:pPr indent="0" lvl="0" marL="0" rtl="0" algn="ctr">
              <a:spcBef>
                <a:spcPts val="0"/>
              </a:spcBef>
              <a:spcAft>
                <a:spcPts val="0"/>
              </a:spcAft>
              <a:buNone/>
            </a:pPr>
            <a:r>
              <a:rPr b="1" lang="en">
                <a:latin typeface="Helvetica Neue"/>
                <a:ea typeface="Helvetica Neue"/>
                <a:cs typeface="Helvetica Neue"/>
                <a:sym typeface="Helvetica Neue"/>
              </a:rPr>
              <a:t>colorsafe.co</a:t>
            </a:r>
            <a:endParaRPr b="1">
              <a:latin typeface="Helvetica Neue"/>
              <a:ea typeface="Helvetica Neue"/>
              <a:cs typeface="Helvetica Neue"/>
              <a:sym typeface="Helvetica Neue"/>
            </a:endParaRPr>
          </a:p>
        </p:txBody>
      </p:sp>
      <p:pic>
        <p:nvPicPr>
          <p:cNvPr id="403" name="Google Shape;403;p74"/>
          <p:cNvPicPr preferRelativeResize="0"/>
          <p:nvPr/>
        </p:nvPicPr>
        <p:blipFill rotWithShape="1">
          <a:blip r:embed="rId3">
            <a:alphaModFix/>
          </a:blip>
          <a:srcRect b="34895" l="0" r="0" t="0"/>
          <a:stretch/>
        </p:blipFill>
        <p:spPr>
          <a:xfrm>
            <a:off x="3560300" y="1159750"/>
            <a:ext cx="2082575" cy="1355825"/>
          </a:xfrm>
          <a:prstGeom prst="rect">
            <a:avLst/>
          </a:prstGeom>
          <a:noFill/>
          <a:ln>
            <a:noFill/>
          </a:ln>
        </p:spPr>
      </p:pic>
      <p:pic>
        <p:nvPicPr>
          <p:cNvPr id="404" name="Google Shape;404;p74"/>
          <p:cNvPicPr preferRelativeResize="0"/>
          <p:nvPr/>
        </p:nvPicPr>
        <p:blipFill>
          <a:blip r:embed="rId4">
            <a:alphaModFix/>
          </a:blip>
          <a:stretch>
            <a:fillRect/>
          </a:stretch>
        </p:blipFill>
        <p:spPr>
          <a:xfrm>
            <a:off x="6344250" y="742988"/>
            <a:ext cx="2481400" cy="2481400"/>
          </a:xfrm>
          <a:prstGeom prst="rect">
            <a:avLst/>
          </a:prstGeom>
          <a:noFill/>
          <a:ln>
            <a:noFill/>
          </a:ln>
        </p:spPr>
      </p:pic>
      <p:pic>
        <p:nvPicPr>
          <p:cNvPr id="405" name="Google Shape;405;p74"/>
          <p:cNvPicPr preferRelativeResize="0"/>
          <p:nvPr/>
        </p:nvPicPr>
        <p:blipFill>
          <a:blip r:embed="rId5">
            <a:alphaModFix/>
          </a:blip>
          <a:stretch>
            <a:fillRect/>
          </a:stretch>
        </p:blipFill>
        <p:spPr>
          <a:xfrm>
            <a:off x="718839" y="1117351"/>
            <a:ext cx="1611124" cy="16111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9" name="Shape 409"/>
        <p:cNvGrpSpPr/>
        <p:nvPr/>
      </p:nvGrpSpPr>
      <p:grpSpPr>
        <a:xfrm>
          <a:off x="0" y="0"/>
          <a:ext cx="0" cy="0"/>
          <a:chOff x="0" y="0"/>
          <a:chExt cx="0" cy="0"/>
        </a:xfrm>
      </p:grpSpPr>
      <p:sp>
        <p:nvSpPr>
          <p:cNvPr id="410" name="Google Shape;410;p75"/>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Summary (on the handout)</a:t>
            </a:r>
            <a:endParaRPr/>
          </a:p>
        </p:txBody>
      </p:sp>
      <p:grpSp>
        <p:nvGrpSpPr>
          <p:cNvPr id="411" name="Google Shape;411;p75"/>
          <p:cNvGrpSpPr/>
          <p:nvPr/>
        </p:nvGrpSpPr>
        <p:grpSpPr>
          <a:xfrm>
            <a:off x="342867" y="2175477"/>
            <a:ext cx="8343933" cy="1081748"/>
            <a:chOff x="342867" y="2175477"/>
            <a:chExt cx="8343933" cy="1081748"/>
          </a:xfrm>
        </p:grpSpPr>
        <p:sp>
          <p:nvSpPr>
            <p:cNvPr id="412" name="Google Shape;412;p75"/>
            <p:cNvSpPr/>
            <p:nvPr/>
          </p:nvSpPr>
          <p:spPr>
            <a:xfrm>
              <a:off x="342877" y="2226900"/>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3" name="Google Shape;413;p75"/>
            <p:cNvPicPr preferRelativeResize="0"/>
            <p:nvPr/>
          </p:nvPicPr>
          <p:blipFill rotWithShape="1">
            <a:blip r:embed="rId3">
              <a:alphaModFix/>
            </a:blip>
            <a:srcRect b="7099" l="12431" r="12453" t="10256"/>
            <a:stretch/>
          </p:blipFill>
          <p:spPr>
            <a:xfrm>
              <a:off x="342867" y="2226909"/>
              <a:ext cx="936298" cy="1030109"/>
            </a:xfrm>
            <a:prstGeom prst="rect">
              <a:avLst/>
            </a:prstGeom>
            <a:noFill/>
            <a:ln>
              <a:noFill/>
            </a:ln>
          </p:spPr>
        </p:pic>
        <p:sp>
          <p:nvSpPr>
            <p:cNvPr id="414" name="Google Shape;414;p75"/>
            <p:cNvSpPr txBox="1"/>
            <p:nvPr/>
          </p:nvSpPr>
          <p:spPr>
            <a:xfrm>
              <a:off x="413734" y="2399272"/>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2</a:t>
              </a:r>
              <a:endParaRPr b="1" sz="3000">
                <a:solidFill>
                  <a:srgbClr val="666666"/>
                </a:solidFill>
                <a:latin typeface="Helvetica Neue"/>
                <a:ea typeface="Helvetica Neue"/>
                <a:cs typeface="Helvetica Neue"/>
                <a:sym typeface="Helvetica Neue"/>
              </a:endParaRPr>
            </a:p>
          </p:txBody>
        </p:sp>
        <p:sp>
          <p:nvSpPr>
            <p:cNvPr id="415" name="Google Shape;415;p75"/>
            <p:cNvSpPr txBox="1"/>
            <p:nvPr/>
          </p:nvSpPr>
          <p:spPr>
            <a:xfrm>
              <a:off x="1284725" y="2175477"/>
              <a:ext cx="538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Build Accessible Tools</a:t>
              </a:r>
              <a:endParaRPr b="1" sz="3000">
                <a:solidFill>
                  <a:srgbClr val="FFFFFF"/>
                </a:solidFill>
                <a:latin typeface="Helvetica Neue"/>
                <a:ea typeface="Helvetica Neue"/>
                <a:cs typeface="Helvetica Neue"/>
                <a:sym typeface="Helvetica Neue"/>
              </a:endParaRPr>
            </a:p>
          </p:txBody>
        </p:sp>
        <p:sp>
          <p:nvSpPr>
            <p:cNvPr id="416" name="Google Shape;416;p75"/>
            <p:cNvSpPr txBox="1"/>
            <p:nvPr/>
          </p:nvSpPr>
          <p:spPr>
            <a:xfrm>
              <a:off x="1315800" y="264042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Use UI Kits </a:t>
              </a:r>
              <a:r>
                <a:rPr lang="en">
                  <a:solidFill>
                    <a:srgbClr val="FFFFFF"/>
                  </a:solidFill>
                  <a:latin typeface="Helvetica Neue Light"/>
                  <a:ea typeface="Helvetica Neue Light"/>
                  <a:cs typeface="Helvetica Neue Light"/>
                  <a:sym typeface="Helvetica Neue Light"/>
                </a:rPr>
                <a:t>(instructure-ui, bootstrap, etc.)</a:t>
              </a:r>
              <a:r>
                <a:rPr lang="en">
                  <a:solidFill>
                    <a:srgbClr val="FFFFFF"/>
                  </a:solidFill>
                  <a:latin typeface="Helvetica Neue"/>
                  <a:ea typeface="Helvetica Neue"/>
                  <a:cs typeface="Helvetica Neue"/>
                  <a:sym typeface="Helvetica Neue"/>
                </a:rPr>
                <a:t>, Use Conventions </a:t>
              </a:r>
              <a:r>
                <a:rPr lang="en">
                  <a:solidFill>
                    <a:srgbClr val="FFFFFF"/>
                  </a:solidFill>
                  <a:latin typeface="Helvetica Neue Light"/>
                  <a:ea typeface="Helvetica Neue Light"/>
                  <a:cs typeface="Helvetica Neue Light"/>
                  <a:sym typeface="Helvetica Neue Light"/>
                </a:rPr>
                <a:t>(usual names &amp; nav loc)</a:t>
              </a:r>
              <a:r>
                <a:rPr lang="en">
                  <a:solidFill>
                    <a:srgbClr val="FFFFFF"/>
                  </a:solidFill>
                  <a:latin typeface="Helvetica Neue"/>
                  <a:ea typeface="Helvetica Neue"/>
                  <a:cs typeface="Helvetica Neue"/>
                  <a:sym typeface="Helvetica Neue"/>
                </a:rPr>
                <a:t>, Limit Flashing or Animated Elements. See </a:t>
              </a:r>
              <a:r>
                <a:rPr lang="en" u="sng">
                  <a:solidFill>
                    <a:srgbClr val="FFFFFF"/>
                  </a:solidFill>
                  <a:latin typeface="Helvetica Neue Light"/>
                  <a:ea typeface="Helvetica Neue Light"/>
                  <a:cs typeface="Helvetica Neue Light"/>
                  <a:sym typeface="Helvetica Neue Light"/>
                </a:rPr>
                <a:t>accessibility.huit.harvard.edu/developers</a:t>
              </a:r>
              <a:endParaRPr u="sng">
                <a:solidFill>
                  <a:srgbClr val="FFFFFF"/>
                </a:solidFill>
                <a:latin typeface="Helvetica Neue Light"/>
                <a:ea typeface="Helvetica Neue Light"/>
                <a:cs typeface="Helvetica Neue Light"/>
                <a:sym typeface="Helvetica Neue Light"/>
              </a:endParaRPr>
            </a:p>
          </p:txBody>
        </p:sp>
      </p:grpSp>
      <p:grpSp>
        <p:nvGrpSpPr>
          <p:cNvPr id="417" name="Google Shape;417;p75"/>
          <p:cNvGrpSpPr/>
          <p:nvPr/>
        </p:nvGrpSpPr>
        <p:grpSpPr>
          <a:xfrm>
            <a:off x="342867" y="1011852"/>
            <a:ext cx="8343933" cy="1081623"/>
            <a:chOff x="342867" y="1011852"/>
            <a:chExt cx="8343933" cy="1081623"/>
          </a:xfrm>
        </p:grpSpPr>
        <p:sp>
          <p:nvSpPr>
            <p:cNvPr id="418" name="Google Shape;418;p75"/>
            <p:cNvSpPr/>
            <p:nvPr/>
          </p:nvSpPr>
          <p:spPr>
            <a:xfrm>
              <a:off x="342877" y="1063275"/>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19" name="Google Shape;419;p75"/>
            <p:cNvPicPr preferRelativeResize="0"/>
            <p:nvPr/>
          </p:nvPicPr>
          <p:blipFill rotWithShape="1">
            <a:blip r:embed="rId3">
              <a:alphaModFix/>
            </a:blip>
            <a:srcRect b="7099" l="12431" r="12453" t="10256"/>
            <a:stretch/>
          </p:blipFill>
          <p:spPr>
            <a:xfrm>
              <a:off x="342867" y="1063284"/>
              <a:ext cx="936299" cy="1030110"/>
            </a:xfrm>
            <a:prstGeom prst="rect">
              <a:avLst/>
            </a:prstGeom>
            <a:noFill/>
            <a:ln>
              <a:noFill/>
            </a:ln>
          </p:spPr>
        </p:pic>
        <p:sp>
          <p:nvSpPr>
            <p:cNvPr id="420" name="Google Shape;420;p75"/>
            <p:cNvSpPr txBox="1"/>
            <p:nvPr/>
          </p:nvSpPr>
          <p:spPr>
            <a:xfrm>
              <a:off x="413734" y="1235647"/>
              <a:ext cx="794792" cy="646051"/>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1</a:t>
              </a:r>
              <a:endParaRPr b="1" sz="3000">
                <a:solidFill>
                  <a:srgbClr val="666666"/>
                </a:solidFill>
                <a:latin typeface="Helvetica Neue"/>
                <a:ea typeface="Helvetica Neue"/>
                <a:cs typeface="Helvetica Neue"/>
                <a:sym typeface="Helvetica Neue"/>
              </a:endParaRPr>
            </a:p>
          </p:txBody>
        </p:sp>
        <p:sp>
          <p:nvSpPr>
            <p:cNvPr id="421" name="Google Shape;421;p75"/>
            <p:cNvSpPr txBox="1"/>
            <p:nvPr/>
          </p:nvSpPr>
          <p:spPr>
            <a:xfrm>
              <a:off x="1284725" y="1011852"/>
              <a:ext cx="538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Choose Accessible Tools</a:t>
              </a:r>
              <a:endParaRPr b="1" sz="3000">
                <a:solidFill>
                  <a:srgbClr val="FFFFFF"/>
                </a:solidFill>
                <a:latin typeface="Helvetica Neue"/>
                <a:ea typeface="Helvetica Neue"/>
                <a:cs typeface="Helvetica Neue"/>
                <a:sym typeface="Helvetica Neue"/>
              </a:endParaRPr>
            </a:p>
          </p:txBody>
        </p:sp>
        <p:sp>
          <p:nvSpPr>
            <p:cNvPr id="422" name="Google Shape;422;p75"/>
            <p:cNvSpPr txBox="1"/>
            <p:nvPr/>
          </p:nvSpPr>
          <p:spPr>
            <a:xfrm>
              <a:off x="1315800" y="147667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Use Canvas or tools officially licensed by Harvard.</a:t>
              </a:r>
              <a:endParaRPr>
                <a:solidFill>
                  <a:srgbClr val="FFFFFF"/>
                </a:solidFill>
                <a:latin typeface="Helvetica Neue"/>
                <a:ea typeface="Helvetica Neue"/>
                <a:cs typeface="Helvetica Neue"/>
                <a:sym typeface="Helvetica Neue"/>
              </a:endParaRPr>
            </a:p>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See </a:t>
              </a:r>
              <a:r>
                <a:rPr lang="en" u="sng">
                  <a:solidFill>
                    <a:srgbClr val="FFFFFF"/>
                  </a:solidFill>
                  <a:latin typeface="Helvetica Neue Light"/>
                  <a:ea typeface="Helvetica Neue Light"/>
                  <a:cs typeface="Helvetica Neue Light"/>
                  <a:sym typeface="Helvetica Neue Light"/>
                </a:rPr>
                <a:t>accessibility.huit.harvard.edu/resources</a:t>
              </a:r>
              <a:endParaRPr u="sng">
                <a:solidFill>
                  <a:srgbClr val="FFFFFF"/>
                </a:solidFill>
                <a:latin typeface="Helvetica Neue Light"/>
                <a:ea typeface="Helvetica Neue Light"/>
                <a:cs typeface="Helvetica Neue Light"/>
                <a:sym typeface="Helvetica Neue Light"/>
              </a:endParaRPr>
            </a:p>
          </p:txBody>
        </p:sp>
      </p:grpSp>
      <p:grpSp>
        <p:nvGrpSpPr>
          <p:cNvPr id="423" name="Google Shape;423;p75"/>
          <p:cNvGrpSpPr/>
          <p:nvPr/>
        </p:nvGrpSpPr>
        <p:grpSpPr>
          <a:xfrm>
            <a:off x="342867" y="3301652"/>
            <a:ext cx="8343933" cy="1081623"/>
            <a:chOff x="342867" y="3301652"/>
            <a:chExt cx="8343933" cy="1081623"/>
          </a:xfrm>
        </p:grpSpPr>
        <p:sp>
          <p:nvSpPr>
            <p:cNvPr id="424" name="Google Shape;424;p75"/>
            <p:cNvSpPr/>
            <p:nvPr/>
          </p:nvSpPr>
          <p:spPr>
            <a:xfrm>
              <a:off x="342877" y="3353075"/>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425" name="Google Shape;425;p75"/>
            <p:cNvPicPr preferRelativeResize="0"/>
            <p:nvPr/>
          </p:nvPicPr>
          <p:blipFill rotWithShape="1">
            <a:blip r:embed="rId3">
              <a:alphaModFix/>
            </a:blip>
            <a:srcRect b="7099" l="12431" r="12453" t="10256"/>
            <a:stretch/>
          </p:blipFill>
          <p:spPr>
            <a:xfrm>
              <a:off x="342867" y="3353084"/>
              <a:ext cx="936298" cy="1030109"/>
            </a:xfrm>
            <a:prstGeom prst="rect">
              <a:avLst/>
            </a:prstGeom>
            <a:noFill/>
            <a:ln>
              <a:noFill/>
            </a:ln>
          </p:spPr>
        </p:pic>
        <p:sp>
          <p:nvSpPr>
            <p:cNvPr id="426" name="Google Shape;426;p75"/>
            <p:cNvSpPr txBox="1"/>
            <p:nvPr/>
          </p:nvSpPr>
          <p:spPr>
            <a:xfrm>
              <a:off x="413734" y="3525447"/>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3</a:t>
              </a:r>
              <a:endParaRPr b="1" sz="3000">
                <a:solidFill>
                  <a:srgbClr val="666666"/>
                </a:solidFill>
                <a:latin typeface="Helvetica Neue"/>
                <a:ea typeface="Helvetica Neue"/>
                <a:cs typeface="Helvetica Neue"/>
                <a:sym typeface="Helvetica Neue"/>
              </a:endParaRPr>
            </a:p>
          </p:txBody>
        </p:sp>
        <p:sp>
          <p:nvSpPr>
            <p:cNvPr id="427" name="Google Shape;427;p75"/>
            <p:cNvSpPr txBox="1"/>
            <p:nvPr/>
          </p:nvSpPr>
          <p:spPr>
            <a:xfrm>
              <a:off x="1284725" y="3301652"/>
              <a:ext cx="5380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Adopt Accessible Practices</a:t>
              </a:r>
              <a:endParaRPr b="1" sz="3000">
                <a:solidFill>
                  <a:srgbClr val="FFFFFF"/>
                </a:solidFill>
                <a:latin typeface="Helvetica Neue"/>
                <a:ea typeface="Helvetica Neue"/>
                <a:cs typeface="Helvetica Neue"/>
                <a:sym typeface="Helvetica Neue"/>
              </a:endParaRPr>
            </a:p>
          </p:txBody>
        </p:sp>
        <p:sp>
          <p:nvSpPr>
            <p:cNvPr id="428" name="Google Shape;428;p75"/>
            <p:cNvSpPr txBox="1"/>
            <p:nvPr/>
          </p:nvSpPr>
          <p:spPr>
            <a:xfrm>
              <a:off x="1315800" y="376647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Use simple wording, use descriptive names for links or buttons, use a high-contrast color palette. See </a:t>
              </a:r>
              <a:r>
                <a:rPr lang="en" u="sng">
                  <a:solidFill>
                    <a:srgbClr val="FFFFFF"/>
                  </a:solidFill>
                  <a:latin typeface="Helvetica Neue Light"/>
                  <a:ea typeface="Helvetica Neue Light"/>
                  <a:cs typeface="Helvetica Neue Light"/>
                  <a:sym typeface="Helvetica Neue Light"/>
                </a:rPr>
                <a:t>accessibility.huit.harvard.edu/content-creators</a:t>
              </a:r>
              <a:endParaRPr u="sng">
                <a:solidFill>
                  <a:srgbClr val="FFFFFF"/>
                </a:solidFill>
                <a:latin typeface="Helvetica Neue Light"/>
                <a:ea typeface="Helvetica Neue Light"/>
                <a:cs typeface="Helvetica Neue Light"/>
                <a:sym typeface="Helvetica Neue Light"/>
              </a:endParaRPr>
            </a:p>
          </p:txBody>
        </p:sp>
      </p:gr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2" name="Shape 432"/>
        <p:cNvGrpSpPr/>
        <p:nvPr/>
      </p:nvGrpSpPr>
      <p:grpSpPr>
        <a:xfrm>
          <a:off x="0" y="0"/>
          <a:ext cx="0" cy="0"/>
          <a:chOff x="0" y="0"/>
          <a:chExt cx="0" cy="0"/>
        </a:xfrm>
      </p:grpSpPr>
      <p:sp>
        <p:nvSpPr>
          <p:cNvPr id="433" name="Google Shape;433;p76"/>
          <p:cNvSpPr txBox="1"/>
          <p:nvPr>
            <p:ph type="title"/>
          </p:nvPr>
        </p:nvSpPr>
        <p:spPr>
          <a:xfrm>
            <a:off x="206850" y="1856700"/>
            <a:ext cx="87303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sz="3600"/>
              <a:t>Practices &amp; Tools Applied to Examples</a:t>
            </a:r>
            <a:endParaRPr sz="3600"/>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7" name="Shape 437"/>
        <p:cNvGrpSpPr/>
        <p:nvPr/>
      </p:nvGrpSpPr>
      <p:grpSpPr>
        <a:xfrm>
          <a:off x="0" y="0"/>
          <a:ext cx="0" cy="0"/>
          <a:chOff x="0" y="0"/>
          <a:chExt cx="0" cy="0"/>
        </a:xfrm>
      </p:grpSpPr>
      <p:sp>
        <p:nvSpPr>
          <p:cNvPr id="438" name="Google Shape;438;p77"/>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l">
              <a:lnSpc>
                <a:spcPct val="90000"/>
              </a:lnSpc>
              <a:spcBef>
                <a:spcPts val="0"/>
              </a:spcBef>
              <a:spcAft>
                <a:spcPts val="0"/>
              </a:spcAft>
              <a:buClr>
                <a:schemeClr val="accent6"/>
              </a:buClr>
              <a:buSzPts val="4500"/>
              <a:buFont typeface="Helvetica Neue"/>
              <a:buNone/>
            </a:pPr>
            <a:r>
              <a:rPr lang="en"/>
              <a:t>Turn to Your Neighbor</a:t>
            </a:r>
            <a:endParaRPr sz="1100"/>
          </a:p>
        </p:txBody>
      </p:sp>
      <p:sp>
        <p:nvSpPr>
          <p:cNvPr id="439" name="Google Shape;439;p77"/>
          <p:cNvSpPr txBox="1"/>
          <p:nvPr>
            <p:ph idx="4294967295" type="body"/>
          </p:nvPr>
        </p:nvSpPr>
        <p:spPr>
          <a:xfrm>
            <a:off x="471488" y="3442097"/>
            <a:ext cx="7886700" cy="821100"/>
          </a:xfrm>
          <a:prstGeom prst="rect">
            <a:avLst/>
          </a:prstGeom>
          <a:noFill/>
          <a:ln>
            <a:noFill/>
          </a:ln>
        </p:spPr>
        <p:txBody>
          <a:bodyPr anchorCtr="0" anchor="t" bIns="34275" lIns="34275" spcFirstLastPara="1" rIns="34275" wrap="square" tIns="34275">
            <a:noAutofit/>
          </a:bodyPr>
          <a:lstStyle/>
          <a:p>
            <a:pPr indent="0" lvl="0" marL="0" rtl="0" algn="l">
              <a:lnSpc>
                <a:spcPct val="124000"/>
              </a:lnSpc>
              <a:spcBef>
                <a:spcPts val="0"/>
              </a:spcBef>
              <a:spcAft>
                <a:spcPts val="0"/>
              </a:spcAft>
              <a:buClr>
                <a:srgbClr val="414141"/>
              </a:buClr>
              <a:buSzPts val="2400"/>
              <a:buFont typeface="Georgia"/>
              <a:buNone/>
            </a:pPr>
            <a:r>
              <a:rPr i="1" lang="en"/>
              <a:t>Think, pair, share. In person or online.</a:t>
            </a:r>
            <a:endParaRPr>
              <a:solidFill>
                <a:srgbClr val="000000"/>
              </a:solidFill>
              <a:latin typeface="Georgia"/>
              <a:ea typeface="Georgia"/>
              <a:cs typeface="Georgia"/>
              <a:sym typeface="Georgia"/>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8" name="Shape 218"/>
        <p:cNvGrpSpPr/>
        <p:nvPr/>
      </p:nvGrpSpPr>
      <p:grpSpPr>
        <a:xfrm>
          <a:off x="0" y="0"/>
          <a:ext cx="0" cy="0"/>
          <a:chOff x="0" y="0"/>
          <a:chExt cx="0" cy="0"/>
        </a:xfrm>
      </p:grpSpPr>
      <p:sp>
        <p:nvSpPr>
          <p:cNvPr id="219" name="Google Shape;219;p51"/>
          <p:cNvSpPr txBox="1"/>
          <p:nvPr>
            <p:ph type="title"/>
          </p:nvPr>
        </p:nvSpPr>
        <p:spPr>
          <a:xfrm>
            <a:off x="458050" y="1837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Intro + Overview</a:t>
            </a:r>
            <a:endParaRPr sz="4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3" name="Shape 443"/>
        <p:cNvGrpSpPr/>
        <p:nvPr/>
      </p:nvGrpSpPr>
      <p:grpSpPr>
        <a:xfrm>
          <a:off x="0" y="0"/>
          <a:ext cx="0" cy="0"/>
          <a:chOff x="0" y="0"/>
          <a:chExt cx="0" cy="0"/>
        </a:xfrm>
      </p:grpSpPr>
      <p:sp>
        <p:nvSpPr>
          <p:cNvPr id="444" name="Google Shape;444;p78"/>
          <p:cNvSpPr txBox="1"/>
          <p:nvPr>
            <p:ph type="title"/>
          </p:nvPr>
        </p:nvSpPr>
        <p:spPr>
          <a:xfrm>
            <a:off x="625525" y="217778"/>
            <a:ext cx="8229600" cy="857400"/>
          </a:xfrm>
          <a:prstGeom prst="rect">
            <a:avLst/>
          </a:prstGeom>
        </p:spPr>
        <p:txBody>
          <a:bodyPr anchorCtr="0" anchor="ctr" bIns="34275" lIns="34275" spcFirstLastPara="1" rIns="34275" wrap="square" tIns="34275">
            <a:noAutofit/>
          </a:bodyPr>
          <a:lstStyle/>
          <a:p>
            <a:pPr indent="-457200" lvl="0" marL="457200" rtl="0" algn="l">
              <a:spcBef>
                <a:spcPts val="0"/>
              </a:spcBef>
              <a:spcAft>
                <a:spcPts val="0"/>
              </a:spcAft>
              <a:buSzPts val="3600"/>
              <a:buAutoNum type="arabicPeriod"/>
            </a:pPr>
            <a:r>
              <a:rPr lang="en"/>
              <a:t>Think</a:t>
            </a:r>
            <a:endParaRPr/>
          </a:p>
        </p:txBody>
      </p:sp>
      <p:sp>
        <p:nvSpPr>
          <p:cNvPr id="445" name="Google Shape;445;p78"/>
          <p:cNvSpPr txBox="1"/>
          <p:nvPr/>
        </p:nvSpPr>
        <p:spPr>
          <a:xfrm>
            <a:off x="3287875" y="2963550"/>
            <a:ext cx="2904900" cy="13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Helvetica Neue"/>
                <a:ea typeface="Helvetica Neue"/>
                <a:cs typeface="Helvetica Neue"/>
                <a:sym typeface="Helvetica Neue"/>
              </a:rPr>
              <a:t>Give students enough time to work through the problem on their own</a:t>
            </a:r>
            <a:endParaRPr b="1" sz="1900">
              <a:latin typeface="Helvetica Neue"/>
              <a:ea typeface="Helvetica Neue"/>
              <a:cs typeface="Helvetica Neue"/>
              <a:sym typeface="Helvetica Neue"/>
            </a:endParaRPr>
          </a:p>
        </p:txBody>
      </p:sp>
      <p:sp>
        <p:nvSpPr>
          <p:cNvPr id="446" name="Google Shape;446;p78"/>
          <p:cNvSpPr txBox="1"/>
          <p:nvPr/>
        </p:nvSpPr>
        <p:spPr>
          <a:xfrm>
            <a:off x="6181175" y="2986350"/>
            <a:ext cx="2796600" cy="9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Helvetica Neue"/>
                <a:ea typeface="Helvetica Neue"/>
                <a:cs typeface="Helvetica Neue"/>
                <a:sym typeface="Helvetica Neue"/>
              </a:rPr>
              <a:t>Encourage</a:t>
            </a:r>
            <a:r>
              <a:rPr b="1" lang="en" sz="1900">
                <a:latin typeface="Helvetica Neue"/>
                <a:ea typeface="Helvetica Neue"/>
                <a:cs typeface="Helvetica Neue"/>
                <a:sym typeface="Helvetica Neue"/>
              </a:rPr>
              <a:t> students to write down their thoughts &amp; ideas</a:t>
            </a:r>
            <a:endParaRPr b="1" sz="1900">
              <a:latin typeface="Helvetica Neue"/>
              <a:ea typeface="Helvetica Neue"/>
              <a:cs typeface="Helvetica Neue"/>
              <a:sym typeface="Helvetica Neue"/>
            </a:endParaRPr>
          </a:p>
        </p:txBody>
      </p:sp>
      <p:pic>
        <p:nvPicPr>
          <p:cNvPr id="447" name="Google Shape;447;p78"/>
          <p:cNvPicPr preferRelativeResize="0"/>
          <p:nvPr/>
        </p:nvPicPr>
        <p:blipFill rotWithShape="1">
          <a:blip r:embed="rId3">
            <a:alphaModFix/>
          </a:blip>
          <a:srcRect b="0" l="0" r="0" t="0"/>
          <a:stretch/>
        </p:blipFill>
        <p:spPr>
          <a:xfrm>
            <a:off x="3805926" y="1053062"/>
            <a:ext cx="1868799" cy="1868775"/>
          </a:xfrm>
          <a:prstGeom prst="rect">
            <a:avLst/>
          </a:prstGeom>
          <a:noFill/>
          <a:ln>
            <a:noFill/>
          </a:ln>
        </p:spPr>
      </p:pic>
      <p:pic>
        <p:nvPicPr>
          <p:cNvPr id="448" name="Google Shape;448;p78"/>
          <p:cNvPicPr preferRelativeResize="0"/>
          <p:nvPr/>
        </p:nvPicPr>
        <p:blipFill rotWithShape="1">
          <a:blip r:embed="rId4">
            <a:alphaModFix/>
          </a:blip>
          <a:srcRect b="5838" l="0" r="0" t="5838"/>
          <a:stretch/>
        </p:blipFill>
        <p:spPr>
          <a:xfrm>
            <a:off x="6448500" y="988550"/>
            <a:ext cx="2261976" cy="1997799"/>
          </a:xfrm>
          <a:prstGeom prst="rect">
            <a:avLst/>
          </a:prstGeom>
          <a:noFill/>
          <a:ln>
            <a:noFill/>
          </a:ln>
        </p:spPr>
      </p:pic>
      <p:sp>
        <p:nvSpPr>
          <p:cNvPr id="449" name="Google Shape;449;p78"/>
          <p:cNvSpPr txBox="1"/>
          <p:nvPr/>
        </p:nvSpPr>
        <p:spPr>
          <a:xfrm>
            <a:off x="189888" y="2963550"/>
            <a:ext cx="31161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900">
                <a:latin typeface="Helvetica Neue"/>
                <a:ea typeface="Helvetica Neue"/>
                <a:cs typeface="Helvetica Neue"/>
                <a:sym typeface="Helvetica Neue"/>
              </a:rPr>
              <a:t>Share an</a:t>
            </a:r>
            <a:r>
              <a:rPr b="1" lang="en" sz="1900">
                <a:latin typeface="Helvetica Neue"/>
                <a:ea typeface="Helvetica Neue"/>
                <a:cs typeface="Helvetica Neue"/>
                <a:sym typeface="Helvetica Neue"/>
              </a:rPr>
              <a:t> accessible digital version of the activity before class</a:t>
            </a:r>
            <a:endParaRPr b="1" sz="1900">
              <a:latin typeface="Helvetica Neue"/>
              <a:ea typeface="Helvetica Neue"/>
              <a:cs typeface="Helvetica Neue"/>
              <a:sym typeface="Helvetica Neue"/>
            </a:endParaRPr>
          </a:p>
        </p:txBody>
      </p:sp>
      <p:pic>
        <p:nvPicPr>
          <p:cNvPr id="450" name="Google Shape;450;p78"/>
          <p:cNvPicPr preferRelativeResize="0"/>
          <p:nvPr/>
        </p:nvPicPr>
        <p:blipFill rotWithShape="1">
          <a:blip r:embed="rId5">
            <a:alphaModFix/>
          </a:blip>
          <a:srcRect b="0" l="0" r="0" t="0"/>
          <a:stretch/>
        </p:blipFill>
        <p:spPr>
          <a:xfrm>
            <a:off x="835687" y="1075174"/>
            <a:ext cx="1824525" cy="1824525"/>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4" name="Shape 454"/>
        <p:cNvGrpSpPr/>
        <p:nvPr/>
      </p:nvGrpSpPr>
      <p:grpSpPr>
        <a:xfrm>
          <a:off x="0" y="0"/>
          <a:ext cx="0" cy="0"/>
          <a:chOff x="0" y="0"/>
          <a:chExt cx="0" cy="0"/>
        </a:xfrm>
      </p:grpSpPr>
      <p:sp>
        <p:nvSpPr>
          <p:cNvPr id="455" name="Google Shape;455;p79"/>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2. Pair</a:t>
            </a:r>
            <a:endParaRPr/>
          </a:p>
        </p:txBody>
      </p:sp>
      <p:sp>
        <p:nvSpPr>
          <p:cNvPr id="456" name="Google Shape;456;p79"/>
          <p:cNvSpPr txBox="1"/>
          <p:nvPr/>
        </p:nvSpPr>
        <p:spPr>
          <a:xfrm>
            <a:off x="349750" y="2806775"/>
            <a:ext cx="3135600" cy="1323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If doing an analog activity, pair someone with a disability with another student</a:t>
            </a:r>
            <a:endParaRPr b="1" sz="2000">
              <a:latin typeface="Helvetica Neue"/>
              <a:ea typeface="Helvetica Neue"/>
              <a:cs typeface="Helvetica Neue"/>
              <a:sym typeface="Helvetica Neue"/>
            </a:endParaRPr>
          </a:p>
        </p:txBody>
      </p:sp>
      <p:pic>
        <p:nvPicPr>
          <p:cNvPr id="457" name="Google Shape;457;p79"/>
          <p:cNvPicPr preferRelativeResize="0"/>
          <p:nvPr/>
        </p:nvPicPr>
        <p:blipFill rotWithShape="1">
          <a:blip r:embed="rId3">
            <a:alphaModFix/>
          </a:blip>
          <a:srcRect b="0" l="0" r="0" t="0"/>
          <a:stretch/>
        </p:blipFill>
        <p:spPr>
          <a:xfrm>
            <a:off x="960126" y="926750"/>
            <a:ext cx="1914849" cy="1914825"/>
          </a:xfrm>
          <a:prstGeom prst="rect">
            <a:avLst/>
          </a:prstGeom>
          <a:noFill/>
          <a:ln>
            <a:noFill/>
          </a:ln>
        </p:spPr>
      </p:pic>
      <p:sp>
        <p:nvSpPr>
          <p:cNvPr id="458" name="Google Shape;458;p79"/>
          <p:cNvSpPr txBox="1"/>
          <p:nvPr/>
        </p:nvSpPr>
        <p:spPr>
          <a:xfrm>
            <a:off x="3592626" y="2841575"/>
            <a:ext cx="2436900" cy="9489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Arrange a quiet space for those that may need it</a:t>
            </a:r>
            <a:endParaRPr b="1" sz="2000">
              <a:latin typeface="Helvetica Neue"/>
              <a:ea typeface="Helvetica Neue"/>
              <a:cs typeface="Helvetica Neue"/>
              <a:sym typeface="Helvetica Neue"/>
            </a:endParaRPr>
          </a:p>
        </p:txBody>
      </p:sp>
      <p:pic>
        <p:nvPicPr>
          <p:cNvPr id="459" name="Google Shape;459;p79"/>
          <p:cNvPicPr preferRelativeResize="0"/>
          <p:nvPr/>
        </p:nvPicPr>
        <p:blipFill rotWithShape="1">
          <a:blip r:embed="rId4">
            <a:alphaModFix/>
          </a:blip>
          <a:srcRect b="5838" l="0" r="0" t="5838"/>
          <a:stretch/>
        </p:blipFill>
        <p:spPr>
          <a:xfrm>
            <a:off x="4014502" y="1188575"/>
            <a:ext cx="1575100" cy="1391175"/>
          </a:xfrm>
          <a:prstGeom prst="rect">
            <a:avLst/>
          </a:prstGeom>
          <a:noFill/>
          <a:ln>
            <a:noFill/>
          </a:ln>
        </p:spPr>
      </p:pic>
      <p:sp>
        <p:nvSpPr>
          <p:cNvPr id="460" name="Google Shape;460;p79"/>
          <p:cNvSpPr txBox="1"/>
          <p:nvPr/>
        </p:nvSpPr>
        <p:spPr>
          <a:xfrm>
            <a:off x="6170400" y="2806775"/>
            <a:ext cx="23976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Encourage students to use their webcams</a:t>
            </a:r>
            <a:endParaRPr b="1" sz="2000">
              <a:latin typeface="Helvetica Neue"/>
              <a:ea typeface="Helvetica Neue"/>
              <a:cs typeface="Helvetica Neue"/>
              <a:sym typeface="Helvetica Neue"/>
            </a:endParaRPr>
          </a:p>
        </p:txBody>
      </p:sp>
      <p:pic>
        <p:nvPicPr>
          <p:cNvPr id="461" name="Google Shape;461;p79"/>
          <p:cNvPicPr preferRelativeResize="0"/>
          <p:nvPr/>
        </p:nvPicPr>
        <p:blipFill rotWithShape="1">
          <a:blip r:embed="rId5">
            <a:alphaModFix/>
          </a:blip>
          <a:srcRect b="0" l="0" r="0" t="0"/>
          <a:stretch/>
        </p:blipFill>
        <p:spPr>
          <a:xfrm>
            <a:off x="6606650" y="1155213"/>
            <a:ext cx="1457901" cy="145790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5" name="Shape 465"/>
        <p:cNvGrpSpPr/>
        <p:nvPr/>
      </p:nvGrpSpPr>
      <p:grpSpPr>
        <a:xfrm>
          <a:off x="0" y="0"/>
          <a:ext cx="0" cy="0"/>
          <a:chOff x="0" y="0"/>
          <a:chExt cx="0" cy="0"/>
        </a:xfrm>
      </p:grpSpPr>
      <p:sp>
        <p:nvSpPr>
          <p:cNvPr id="466" name="Google Shape;466;p80"/>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3. Share</a:t>
            </a:r>
            <a:endParaRPr/>
          </a:p>
        </p:txBody>
      </p:sp>
      <p:sp>
        <p:nvSpPr>
          <p:cNvPr id="467" name="Google Shape;467;p80"/>
          <p:cNvSpPr txBox="1"/>
          <p:nvPr/>
        </p:nvSpPr>
        <p:spPr>
          <a:xfrm>
            <a:off x="2975700" y="2711525"/>
            <a:ext cx="3192600" cy="1136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Ask students to describe</a:t>
            </a:r>
            <a:r>
              <a:rPr b="1" lang="en" sz="2000">
                <a:latin typeface="Helvetica Neue"/>
                <a:ea typeface="Helvetica Neue"/>
                <a:cs typeface="Helvetica Neue"/>
                <a:sym typeface="Helvetica Neue"/>
              </a:rPr>
              <a:t> images &amp; narrate when sharing their work with the class</a:t>
            </a:r>
            <a:endParaRPr b="1" sz="2000">
              <a:latin typeface="Helvetica Neue"/>
              <a:ea typeface="Helvetica Neue"/>
              <a:cs typeface="Helvetica Neue"/>
              <a:sym typeface="Helvetica Neue"/>
            </a:endParaRPr>
          </a:p>
        </p:txBody>
      </p:sp>
      <p:pic>
        <p:nvPicPr>
          <p:cNvPr id="468" name="Google Shape;468;p80"/>
          <p:cNvPicPr preferRelativeResize="0"/>
          <p:nvPr/>
        </p:nvPicPr>
        <p:blipFill rotWithShape="1">
          <a:blip r:embed="rId3">
            <a:alphaModFix/>
          </a:blip>
          <a:srcRect b="0" l="0" r="0" t="0"/>
          <a:stretch/>
        </p:blipFill>
        <p:spPr>
          <a:xfrm>
            <a:off x="3653800" y="1063363"/>
            <a:ext cx="1836399" cy="1836399"/>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81"/>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ctr">
              <a:lnSpc>
                <a:spcPct val="90000"/>
              </a:lnSpc>
              <a:spcBef>
                <a:spcPts val="0"/>
              </a:spcBef>
              <a:spcAft>
                <a:spcPts val="0"/>
              </a:spcAft>
              <a:buClr>
                <a:schemeClr val="accent6"/>
              </a:buClr>
              <a:buSzPts val="4500"/>
              <a:buFont typeface="Helvetica Neue"/>
              <a:buNone/>
            </a:pPr>
            <a:r>
              <a:rPr lang="en"/>
              <a:t>Tools!</a:t>
            </a:r>
            <a:endParaRPr sz="1100"/>
          </a:p>
        </p:txBody>
      </p:sp>
      <p:pic>
        <p:nvPicPr>
          <p:cNvPr id="474" name="Google Shape;474;p81"/>
          <p:cNvPicPr preferRelativeResize="0"/>
          <p:nvPr/>
        </p:nvPicPr>
        <p:blipFill>
          <a:blip r:embed="rId3">
            <a:alphaModFix/>
          </a:blip>
          <a:stretch>
            <a:fillRect/>
          </a:stretch>
        </p:blipFill>
        <p:spPr>
          <a:xfrm>
            <a:off x="3067686" y="189550"/>
            <a:ext cx="2694324" cy="2694324"/>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8" name="Shape 478"/>
        <p:cNvGrpSpPr/>
        <p:nvPr/>
      </p:nvGrpSpPr>
      <p:grpSpPr>
        <a:xfrm>
          <a:off x="0" y="0"/>
          <a:ext cx="0" cy="0"/>
          <a:chOff x="0" y="0"/>
          <a:chExt cx="0" cy="0"/>
        </a:xfrm>
      </p:grpSpPr>
      <p:sp>
        <p:nvSpPr>
          <p:cNvPr id="479" name="Google Shape;479;p82"/>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MS Word for Accessible Handouts</a:t>
            </a:r>
            <a:endParaRPr/>
          </a:p>
        </p:txBody>
      </p:sp>
      <p:sp>
        <p:nvSpPr>
          <p:cNvPr id="480" name="Google Shape;480;p82"/>
          <p:cNvSpPr txBox="1"/>
          <p:nvPr/>
        </p:nvSpPr>
        <p:spPr>
          <a:xfrm>
            <a:off x="129738" y="1754538"/>
            <a:ext cx="3218700" cy="163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Use Outline Mode</a:t>
            </a:r>
            <a:endParaRPr b="1" sz="2400">
              <a:latin typeface="Helvetica Neue"/>
              <a:ea typeface="Helvetica Neue"/>
              <a:cs typeface="Helvetica Neue"/>
              <a:sym typeface="Helvetica Neue"/>
            </a:endParaRPr>
          </a:p>
          <a:p>
            <a:pPr indent="0" lvl="0" marL="0" rtl="0" algn="ctr">
              <a:spcBef>
                <a:spcPts val="0"/>
              </a:spcBef>
              <a:spcAft>
                <a:spcPts val="0"/>
              </a:spcAft>
              <a:buNone/>
            </a:pPr>
            <a:r>
              <a:rPr lang="en" sz="2400">
                <a:latin typeface="Helvetica Neue Light"/>
                <a:ea typeface="Helvetica Neue Light"/>
                <a:cs typeface="Helvetica Neue Light"/>
                <a:sym typeface="Helvetica Neue Light"/>
              </a:rPr>
              <a:t>Don’t just bold your headings</a:t>
            </a:r>
            <a:endParaRPr sz="2400">
              <a:latin typeface="Helvetica Neue Light"/>
              <a:ea typeface="Helvetica Neue Light"/>
              <a:cs typeface="Helvetica Neue Light"/>
              <a:sym typeface="Helvetica Neue Light"/>
            </a:endParaRPr>
          </a:p>
        </p:txBody>
      </p:sp>
      <p:pic>
        <p:nvPicPr>
          <p:cNvPr id="481" name="Google Shape;481;p82"/>
          <p:cNvPicPr preferRelativeResize="0"/>
          <p:nvPr/>
        </p:nvPicPr>
        <p:blipFill>
          <a:blip r:embed="rId3">
            <a:alphaModFix/>
          </a:blip>
          <a:stretch>
            <a:fillRect/>
          </a:stretch>
        </p:blipFill>
        <p:spPr>
          <a:xfrm>
            <a:off x="3348450" y="1789950"/>
            <a:ext cx="5500451" cy="1563575"/>
          </a:xfrm>
          <a:prstGeom prst="rect">
            <a:avLst/>
          </a:prstGeom>
          <a:noFill/>
          <a:ln cap="flat" cmpd="sng" w="38100">
            <a:solidFill>
              <a:srgbClr val="434343"/>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83"/>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MS Word for Accessible Handouts</a:t>
            </a:r>
            <a:endParaRPr/>
          </a:p>
        </p:txBody>
      </p:sp>
      <p:sp>
        <p:nvSpPr>
          <p:cNvPr id="487" name="Google Shape;487;p83"/>
          <p:cNvSpPr txBox="1"/>
          <p:nvPr/>
        </p:nvSpPr>
        <p:spPr>
          <a:xfrm>
            <a:off x="140638" y="1063375"/>
            <a:ext cx="3218700" cy="163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Word Accessibility Checker</a:t>
            </a:r>
            <a:endParaRPr b="1" sz="2400">
              <a:latin typeface="Helvetica Neue"/>
              <a:ea typeface="Helvetica Neue"/>
              <a:cs typeface="Helvetica Neue"/>
              <a:sym typeface="Helvetica Neue"/>
            </a:endParaRPr>
          </a:p>
          <a:p>
            <a:pPr indent="0" lvl="0" marL="0" rtl="0" algn="ctr">
              <a:spcBef>
                <a:spcPts val="0"/>
              </a:spcBef>
              <a:spcAft>
                <a:spcPts val="0"/>
              </a:spcAft>
              <a:buNone/>
            </a:pPr>
            <a:r>
              <a:rPr lang="en" sz="2400" u="sng">
                <a:latin typeface="Helvetica Neue Light"/>
                <a:ea typeface="Helvetica Neue Light"/>
                <a:cs typeface="Helvetica Neue Light"/>
                <a:sym typeface="Helvetica Neue Light"/>
              </a:rPr>
              <a:t>bit.ly/ms-a11y-checker</a:t>
            </a:r>
            <a:endParaRPr b="1" sz="2400">
              <a:latin typeface="Helvetica Neue"/>
              <a:ea typeface="Helvetica Neue"/>
              <a:cs typeface="Helvetica Neue"/>
              <a:sym typeface="Helvetica Neue"/>
            </a:endParaRPr>
          </a:p>
        </p:txBody>
      </p:sp>
      <p:grpSp>
        <p:nvGrpSpPr>
          <p:cNvPr id="488" name="Google Shape;488;p83"/>
          <p:cNvGrpSpPr/>
          <p:nvPr/>
        </p:nvGrpSpPr>
        <p:grpSpPr>
          <a:xfrm>
            <a:off x="3450531" y="1180772"/>
            <a:ext cx="5552842" cy="1247210"/>
            <a:chOff x="3591150" y="1418500"/>
            <a:chExt cx="4491501" cy="1008825"/>
          </a:xfrm>
        </p:grpSpPr>
        <p:pic>
          <p:nvPicPr>
            <p:cNvPr id="489" name="Google Shape;489;p83"/>
            <p:cNvPicPr preferRelativeResize="0"/>
            <p:nvPr/>
          </p:nvPicPr>
          <p:blipFill rotWithShape="1">
            <a:blip r:embed="rId3">
              <a:alphaModFix/>
            </a:blip>
            <a:srcRect b="0" l="15911" r="14177" t="5926"/>
            <a:stretch/>
          </p:blipFill>
          <p:spPr>
            <a:xfrm>
              <a:off x="3591150" y="1418500"/>
              <a:ext cx="4491501" cy="1008825"/>
            </a:xfrm>
            <a:prstGeom prst="rect">
              <a:avLst/>
            </a:prstGeom>
            <a:noFill/>
            <a:ln cap="flat" cmpd="sng" w="38100">
              <a:solidFill>
                <a:srgbClr val="434343"/>
              </a:solidFill>
              <a:prstDash val="solid"/>
              <a:round/>
              <a:headEnd len="sm" w="sm" type="none"/>
              <a:tailEnd len="sm" w="sm" type="none"/>
            </a:ln>
          </p:spPr>
        </p:pic>
        <p:sp>
          <p:nvSpPr>
            <p:cNvPr id="490" name="Google Shape;490;p83"/>
            <p:cNvSpPr/>
            <p:nvPr/>
          </p:nvSpPr>
          <p:spPr>
            <a:xfrm>
              <a:off x="4170675" y="1645500"/>
              <a:ext cx="796800" cy="781800"/>
            </a:xfrm>
            <a:prstGeom prst="roundRect">
              <a:avLst>
                <a:gd fmla="val 16667" name="adj"/>
              </a:avLst>
            </a:prstGeom>
            <a:noFill/>
            <a:ln cap="flat" cmpd="sng" w="76200">
              <a:solidFill>
                <a:srgbClr val="FF99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91" name="Google Shape;491;p83"/>
          <p:cNvSpPr txBox="1"/>
          <p:nvPr/>
        </p:nvSpPr>
        <p:spPr>
          <a:xfrm>
            <a:off x="140638" y="2850250"/>
            <a:ext cx="3218700" cy="16344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2400">
                <a:latin typeface="Helvetica Neue"/>
                <a:ea typeface="Helvetica Neue"/>
                <a:cs typeface="Helvetica Neue"/>
                <a:sym typeface="Helvetica Neue"/>
              </a:rPr>
              <a:t>Save as PDF</a:t>
            </a:r>
            <a:br>
              <a:rPr b="1" lang="en" sz="2400">
                <a:latin typeface="Helvetica Neue"/>
                <a:ea typeface="Helvetica Neue"/>
                <a:cs typeface="Helvetica Neue"/>
                <a:sym typeface="Helvetica Neue"/>
              </a:rPr>
            </a:br>
            <a:r>
              <a:rPr b="1" lang="en" sz="2400">
                <a:latin typeface="Helvetica Neue"/>
                <a:ea typeface="Helvetica Neue"/>
                <a:cs typeface="Helvetica Neue"/>
                <a:sym typeface="Helvetica Neue"/>
              </a:rPr>
              <a:t>Don’t print to PDF</a:t>
            </a:r>
            <a:endParaRPr b="1" sz="2400">
              <a:latin typeface="Helvetica Neue"/>
              <a:ea typeface="Helvetica Neue"/>
              <a:cs typeface="Helvetica Neue"/>
              <a:sym typeface="Helvetica Neue"/>
            </a:endParaRPr>
          </a:p>
          <a:p>
            <a:pPr indent="0" lvl="0" marL="0" rtl="0" algn="ctr">
              <a:spcBef>
                <a:spcPts val="0"/>
              </a:spcBef>
              <a:spcAft>
                <a:spcPts val="0"/>
              </a:spcAft>
              <a:buNone/>
            </a:pPr>
            <a:r>
              <a:rPr lang="en" sz="2400" u="sng">
                <a:latin typeface="Helvetica Neue Light"/>
                <a:ea typeface="Helvetica Neue Light"/>
                <a:cs typeface="Helvetica Neue Light"/>
                <a:sym typeface="Helvetica Neue Light"/>
              </a:rPr>
              <a:t>bit.ly/ms-a11y-export</a:t>
            </a:r>
            <a:endParaRPr b="1" sz="2400">
              <a:latin typeface="Helvetica Neue"/>
              <a:ea typeface="Helvetica Neue"/>
              <a:cs typeface="Helvetica Neue"/>
              <a:sym typeface="Helvetica Neue"/>
            </a:endParaRPr>
          </a:p>
        </p:txBody>
      </p:sp>
      <p:pic>
        <p:nvPicPr>
          <p:cNvPr id="492" name="Google Shape;492;p83"/>
          <p:cNvPicPr preferRelativeResize="0"/>
          <p:nvPr/>
        </p:nvPicPr>
        <p:blipFill rotWithShape="1">
          <a:blip r:embed="rId4">
            <a:alphaModFix/>
          </a:blip>
          <a:srcRect b="27204" l="25193" r="4552" t="38355"/>
          <a:stretch/>
        </p:blipFill>
        <p:spPr>
          <a:xfrm>
            <a:off x="3450525" y="2941075"/>
            <a:ext cx="5552852" cy="1147798"/>
          </a:xfrm>
          <a:prstGeom prst="rect">
            <a:avLst/>
          </a:prstGeom>
          <a:noFill/>
          <a:ln cap="flat" cmpd="sng" w="38100">
            <a:solidFill>
              <a:srgbClr val="434343"/>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6" name="Shape 496"/>
        <p:cNvGrpSpPr/>
        <p:nvPr/>
      </p:nvGrpSpPr>
      <p:grpSpPr>
        <a:xfrm>
          <a:off x="0" y="0"/>
          <a:ext cx="0" cy="0"/>
          <a:chOff x="0" y="0"/>
          <a:chExt cx="0" cy="0"/>
        </a:xfrm>
      </p:grpSpPr>
      <p:sp>
        <p:nvSpPr>
          <p:cNvPr id="497" name="Google Shape;497;p84"/>
          <p:cNvSpPr txBox="1"/>
          <p:nvPr>
            <p:ph type="title"/>
          </p:nvPr>
        </p:nvSpPr>
        <p:spPr>
          <a:xfrm>
            <a:off x="27900" y="205975"/>
            <a:ext cx="90882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Go Farther in Zoom</a:t>
            </a:r>
            <a:endParaRPr/>
          </a:p>
        </p:txBody>
      </p:sp>
      <p:pic>
        <p:nvPicPr>
          <p:cNvPr id="498" name="Google Shape;498;p84"/>
          <p:cNvPicPr preferRelativeResize="0"/>
          <p:nvPr/>
        </p:nvPicPr>
        <p:blipFill rotWithShape="1">
          <a:blip r:embed="rId3">
            <a:alphaModFix/>
          </a:blip>
          <a:srcRect b="10971" l="18072" r="76465" t="82389"/>
          <a:stretch/>
        </p:blipFill>
        <p:spPr>
          <a:xfrm>
            <a:off x="770263" y="1219513"/>
            <a:ext cx="1678176" cy="1274976"/>
          </a:xfrm>
          <a:prstGeom prst="rect">
            <a:avLst/>
          </a:prstGeom>
          <a:noFill/>
          <a:ln>
            <a:noFill/>
          </a:ln>
        </p:spPr>
      </p:pic>
      <p:sp>
        <p:nvSpPr>
          <p:cNvPr id="499" name="Google Shape;499;p84"/>
          <p:cNvSpPr txBox="1"/>
          <p:nvPr/>
        </p:nvSpPr>
        <p:spPr>
          <a:xfrm>
            <a:off x="-12" y="2573050"/>
            <a:ext cx="32187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Helvetica Neue"/>
                <a:ea typeface="Helvetica Neue"/>
                <a:cs typeface="Helvetica Neue"/>
                <a:sym typeface="Helvetica Neue"/>
              </a:rPr>
              <a:t>Ask Students to Turn on Their Cam</a:t>
            </a:r>
            <a:endParaRPr b="1" sz="2400">
              <a:latin typeface="Helvetica Neue"/>
              <a:ea typeface="Helvetica Neue"/>
              <a:cs typeface="Helvetica Neue"/>
              <a:sym typeface="Helvetica Neue"/>
            </a:endParaRPr>
          </a:p>
          <a:p>
            <a:pPr indent="0" lvl="0" marL="0" rtl="0" algn="ctr">
              <a:spcBef>
                <a:spcPts val="0"/>
              </a:spcBef>
              <a:spcAft>
                <a:spcPts val="0"/>
              </a:spcAft>
              <a:buNone/>
            </a:pPr>
            <a:r>
              <a:rPr lang="en" sz="2400">
                <a:latin typeface="Helvetica Neue Light"/>
                <a:ea typeface="Helvetica Neue Light"/>
                <a:cs typeface="Helvetica Neue Light"/>
                <a:sym typeface="Helvetica Neue Light"/>
              </a:rPr>
              <a:t>So peers can lip read</a:t>
            </a:r>
            <a:endParaRPr sz="2400">
              <a:latin typeface="Helvetica Neue Light"/>
              <a:ea typeface="Helvetica Neue Light"/>
              <a:cs typeface="Helvetica Neue Light"/>
              <a:sym typeface="Helvetica Neue Light"/>
            </a:endParaRPr>
          </a:p>
        </p:txBody>
      </p:sp>
      <p:pic>
        <p:nvPicPr>
          <p:cNvPr id="500" name="Google Shape;500;p84"/>
          <p:cNvPicPr preferRelativeResize="0"/>
          <p:nvPr/>
        </p:nvPicPr>
        <p:blipFill rotWithShape="1">
          <a:blip r:embed="rId4">
            <a:alphaModFix/>
          </a:blip>
          <a:srcRect b="0" l="23263" r="22344" t="75758"/>
          <a:stretch/>
        </p:blipFill>
        <p:spPr>
          <a:xfrm>
            <a:off x="4944250" y="2255900"/>
            <a:ext cx="2920450" cy="915175"/>
          </a:xfrm>
          <a:prstGeom prst="rect">
            <a:avLst/>
          </a:prstGeom>
          <a:noFill/>
          <a:ln>
            <a:noFill/>
          </a:ln>
        </p:spPr>
      </p:pic>
      <p:pic>
        <p:nvPicPr>
          <p:cNvPr id="501" name="Google Shape;501;p84"/>
          <p:cNvPicPr preferRelativeResize="0"/>
          <p:nvPr/>
        </p:nvPicPr>
        <p:blipFill rotWithShape="1">
          <a:blip r:embed="rId4">
            <a:alphaModFix/>
          </a:blip>
          <a:srcRect b="66228" l="0" r="0" t="0"/>
          <a:stretch/>
        </p:blipFill>
        <p:spPr>
          <a:xfrm>
            <a:off x="4248713" y="1153548"/>
            <a:ext cx="4311475" cy="1023775"/>
          </a:xfrm>
          <a:prstGeom prst="rect">
            <a:avLst/>
          </a:prstGeom>
          <a:noFill/>
          <a:ln>
            <a:noFill/>
          </a:ln>
        </p:spPr>
      </p:pic>
      <p:sp>
        <p:nvSpPr>
          <p:cNvPr id="502" name="Google Shape;502;p84"/>
          <p:cNvSpPr txBox="1"/>
          <p:nvPr/>
        </p:nvSpPr>
        <p:spPr>
          <a:xfrm>
            <a:off x="4176200" y="3249650"/>
            <a:ext cx="4456500" cy="915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Helvetica Neue"/>
                <a:ea typeface="Helvetica Neue"/>
                <a:cs typeface="Helvetica Neue"/>
                <a:sym typeface="Helvetica Neue"/>
              </a:rPr>
              <a:t>Assign a Closed Captioner</a:t>
            </a:r>
            <a:endParaRPr b="1" sz="2400">
              <a:latin typeface="Helvetica Neue"/>
              <a:ea typeface="Helvetica Neue"/>
              <a:cs typeface="Helvetica Neue"/>
              <a:sym typeface="Helvetica Neue"/>
            </a:endParaRPr>
          </a:p>
          <a:p>
            <a:pPr indent="0" lvl="0" marL="0" rtl="0" algn="ctr">
              <a:spcBef>
                <a:spcPts val="0"/>
              </a:spcBef>
              <a:spcAft>
                <a:spcPts val="0"/>
              </a:spcAft>
              <a:buNone/>
            </a:pPr>
            <a:r>
              <a:rPr lang="en" sz="2400" u="sng">
                <a:latin typeface="Helvetica Neue Light"/>
                <a:ea typeface="Helvetica Neue Light"/>
                <a:cs typeface="Helvetica Neue Light"/>
                <a:sym typeface="Helvetica Neue Light"/>
              </a:rPr>
              <a:t>bit.ly/zoom-cc</a:t>
            </a:r>
            <a:endParaRPr sz="2400" u="sng">
              <a:latin typeface="Helvetica Neue Light"/>
              <a:ea typeface="Helvetica Neue Light"/>
              <a:cs typeface="Helvetica Neue Light"/>
              <a:sym typeface="Helvetica Neue Ligh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6" name="Shape 506"/>
        <p:cNvGrpSpPr/>
        <p:nvPr/>
      </p:nvGrpSpPr>
      <p:grpSpPr>
        <a:xfrm>
          <a:off x="0" y="0"/>
          <a:ext cx="0" cy="0"/>
          <a:chOff x="0" y="0"/>
          <a:chExt cx="0" cy="0"/>
        </a:xfrm>
      </p:grpSpPr>
      <p:sp>
        <p:nvSpPr>
          <p:cNvPr id="507" name="Google Shape;507;p85"/>
          <p:cNvSpPr txBox="1"/>
          <p:nvPr/>
        </p:nvSpPr>
        <p:spPr>
          <a:xfrm>
            <a:off x="4354475" y="932625"/>
            <a:ext cx="4548600" cy="3437100"/>
          </a:xfrm>
          <a:prstGeom prst="rect">
            <a:avLst/>
          </a:prstGeom>
          <a:noFill/>
          <a:ln>
            <a:noFill/>
          </a:ln>
        </p:spPr>
        <p:txBody>
          <a:bodyPr anchorCtr="0" anchor="ctr" bIns="91425" lIns="91425" spcFirstLastPara="1" rIns="91425" wrap="square" tIns="91425">
            <a:noAutofit/>
          </a:bodyPr>
          <a:lstStyle/>
          <a:p>
            <a:pPr indent="-381000" lvl="0" marL="457200" rtl="0" algn="l">
              <a:spcBef>
                <a:spcPts val="0"/>
              </a:spcBef>
              <a:spcAft>
                <a:spcPts val="0"/>
              </a:spcAft>
              <a:buSzPts val="2400"/>
              <a:buFont typeface="Helvetica Neue"/>
              <a:buChar char="●"/>
            </a:pPr>
            <a:r>
              <a:rPr lang="en" sz="2400">
                <a:latin typeface="Helvetica Neue"/>
                <a:ea typeface="Helvetica Neue"/>
                <a:cs typeface="Helvetica Neue"/>
                <a:sym typeface="Helvetica Neue"/>
              </a:rPr>
              <a:t>Assign people to tables they can access</a:t>
            </a:r>
            <a:endParaRPr sz="2400">
              <a:latin typeface="Helvetica Neue"/>
              <a:ea typeface="Helvetica Neue"/>
              <a:cs typeface="Helvetica Neue"/>
              <a:sym typeface="Helvetica Neue"/>
            </a:endParaRPr>
          </a:p>
          <a:p>
            <a:pPr indent="-381000" lvl="0" marL="457200" rtl="0" algn="l">
              <a:spcBef>
                <a:spcPts val="0"/>
              </a:spcBef>
              <a:spcAft>
                <a:spcPts val="0"/>
              </a:spcAft>
              <a:buSzPts val="2400"/>
              <a:buFont typeface="Helvetica Neue"/>
              <a:buChar char="●"/>
            </a:pPr>
            <a:r>
              <a:rPr lang="en" sz="2400">
                <a:latin typeface="Helvetica Neue"/>
                <a:ea typeface="Helvetica Neue"/>
                <a:cs typeface="Helvetica Neue"/>
                <a:sym typeface="Helvetica Neue"/>
              </a:rPr>
              <a:t>No handwritten attendance</a:t>
            </a:r>
            <a:endParaRPr sz="2400">
              <a:latin typeface="Helvetica Neue"/>
              <a:ea typeface="Helvetica Neue"/>
              <a:cs typeface="Helvetica Neue"/>
              <a:sym typeface="Helvetica Neue"/>
            </a:endParaRPr>
          </a:p>
        </p:txBody>
      </p:sp>
      <p:sp>
        <p:nvSpPr>
          <p:cNvPr id="508" name="Google Shape;508;p85"/>
          <p:cNvSpPr txBox="1"/>
          <p:nvPr>
            <p:ph type="title"/>
          </p:nvPr>
        </p:nvSpPr>
        <p:spPr>
          <a:xfrm>
            <a:off x="27900" y="205975"/>
            <a:ext cx="90882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In the Works:</a:t>
            </a:r>
            <a:endParaRPr/>
          </a:p>
        </p:txBody>
      </p:sp>
      <p:sp>
        <p:nvSpPr>
          <p:cNvPr id="509" name="Google Shape;509;p85"/>
          <p:cNvSpPr txBox="1"/>
          <p:nvPr/>
        </p:nvSpPr>
        <p:spPr>
          <a:xfrm>
            <a:off x="695050" y="2920450"/>
            <a:ext cx="3218700" cy="128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400">
                <a:latin typeface="Helvetica Neue"/>
                <a:ea typeface="Helvetica Neue"/>
                <a:cs typeface="Helvetica Neue"/>
                <a:sym typeface="Helvetica Neue"/>
              </a:rPr>
              <a:t>ImHere Attendance</a:t>
            </a:r>
            <a:br>
              <a:rPr b="1" lang="en" sz="2400">
                <a:latin typeface="Helvetica Neue"/>
                <a:ea typeface="Helvetica Neue"/>
                <a:cs typeface="Helvetica Neue"/>
                <a:sym typeface="Helvetica Neue"/>
              </a:rPr>
            </a:br>
            <a:r>
              <a:rPr lang="en" sz="2400">
                <a:latin typeface="Helvetica Neue Light"/>
                <a:ea typeface="Helvetica Neue Light"/>
                <a:cs typeface="Helvetica Neue Light"/>
                <a:sym typeface="Helvetica Neue Light"/>
              </a:rPr>
              <a:t>(Previously SwipeIn)</a:t>
            </a:r>
            <a:endParaRPr sz="2400">
              <a:latin typeface="Helvetica Neue Light"/>
              <a:ea typeface="Helvetica Neue Light"/>
              <a:cs typeface="Helvetica Neue Light"/>
              <a:sym typeface="Helvetica Neue Light"/>
            </a:endParaRPr>
          </a:p>
        </p:txBody>
      </p:sp>
      <p:pic>
        <p:nvPicPr>
          <p:cNvPr id="510" name="Google Shape;510;p85"/>
          <p:cNvPicPr preferRelativeResize="0"/>
          <p:nvPr/>
        </p:nvPicPr>
        <p:blipFill>
          <a:blip r:embed="rId3">
            <a:alphaModFix/>
          </a:blip>
          <a:stretch>
            <a:fillRect/>
          </a:stretch>
        </p:blipFill>
        <p:spPr>
          <a:xfrm>
            <a:off x="1363662" y="1215775"/>
            <a:ext cx="1881475" cy="1881475"/>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4" name="Shape 514"/>
        <p:cNvGrpSpPr/>
        <p:nvPr/>
      </p:nvGrpSpPr>
      <p:grpSpPr>
        <a:xfrm>
          <a:off x="0" y="0"/>
          <a:ext cx="0" cy="0"/>
          <a:chOff x="0" y="0"/>
          <a:chExt cx="0" cy="0"/>
        </a:xfrm>
      </p:grpSpPr>
      <p:sp>
        <p:nvSpPr>
          <p:cNvPr id="515" name="Google Shape;515;p86"/>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Summary (on the handout)</a:t>
            </a:r>
            <a:endParaRPr/>
          </a:p>
        </p:txBody>
      </p:sp>
      <p:grpSp>
        <p:nvGrpSpPr>
          <p:cNvPr id="516" name="Google Shape;516;p86"/>
          <p:cNvGrpSpPr/>
          <p:nvPr/>
        </p:nvGrpSpPr>
        <p:grpSpPr>
          <a:xfrm>
            <a:off x="342867" y="2612688"/>
            <a:ext cx="8343933" cy="1081750"/>
            <a:chOff x="342867" y="2175475"/>
            <a:chExt cx="8343933" cy="1081750"/>
          </a:xfrm>
        </p:grpSpPr>
        <p:sp>
          <p:nvSpPr>
            <p:cNvPr id="517" name="Google Shape;517;p86"/>
            <p:cNvSpPr/>
            <p:nvPr/>
          </p:nvSpPr>
          <p:spPr>
            <a:xfrm>
              <a:off x="342877" y="2226900"/>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18" name="Google Shape;518;p86"/>
            <p:cNvPicPr preferRelativeResize="0"/>
            <p:nvPr/>
          </p:nvPicPr>
          <p:blipFill rotWithShape="1">
            <a:blip r:embed="rId3">
              <a:alphaModFix/>
            </a:blip>
            <a:srcRect b="7099" l="12431" r="12453" t="10256"/>
            <a:stretch/>
          </p:blipFill>
          <p:spPr>
            <a:xfrm>
              <a:off x="342867" y="2226909"/>
              <a:ext cx="936298" cy="1030109"/>
            </a:xfrm>
            <a:prstGeom prst="rect">
              <a:avLst/>
            </a:prstGeom>
            <a:noFill/>
            <a:ln>
              <a:noFill/>
            </a:ln>
          </p:spPr>
        </p:pic>
        <p:sp>
          <p:nvSpPr>
            <p:cNvPr id="519" name="Google Shape;519;p86"/>
            <p:cNvSpPr txBox="1"/>
            <p:nvPr/>
          </p:nvSpPr>
          <p:spPr>
            <a:xfrm>
              <a:off x="413734" y="2399272"/>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5</a:t>
              </a:r>
              <a:endParaRPr b="1" sz="3000">
                <a:solidFill>
                  <a:srgbClr val="666666"/>
                </a:solidFill>
                <a:latin typeface="Helvetica Neue"/>
                <a:ea typeface="Helvetica Neue"/>
                <a:cs typeface="Helvetica Neue"/>
                <a:sym typeface="Helvetica Neue"/>
              </a:endParaRPr>
            </a:p>
          </p:txBody>
        </p:sp>
        <p:sp>
          <p:nvSpPr>
            <p:cNvPr id="520" name="Google Shape;520;p86"/>
            <p:cNvSpPr txBox="1"/>
            <p:nvPr/>
          </p:nvSpPr>
          <p:spPr>
            <a:xfrm>
              <a:off x="1284725" y="2175475"/>
              <a:ext cx="60492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Teach Accessible Zoom Norms</a:t>
              </a:r>
              <a:endParaRPr b="1" sz="3000">
                <a:solidFill>
                  <a:srgbClr val="FFFFFF"/>
                </a:solidFill>
                <a:latin typeface="Helvetica Neue"/>
                <a:ea typeface="Helvetica Neue"/>
                <a:cs typeface="Helvetica Neue"/>
                <a:sym typeface="Helvetica Neue"/>
              </a:endParaRPr>
            </a:p>
          </p:txBody>
        </p:sp>
        <p:sp>
          <p:nvSpPr>
            <p:cNvPr id="521" name="Google Shape;521;p86"/>
            <p:cNvSpPr txBox="1"/>
            <p:nvPr/>
          </p:nvSpPr>
          <p:spPr>
            <a:xfrm>
              <a:off x="1315800" y="264042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Tell students to turn on their cameras (so peers can lip read) and assign a closed captioner. See </a:t>
              </a:r>
              <a:r>
                <a:rPr lang="en" u="sng">
                  <a:solidFill>
                    <a:srgbClr val="FFFFFF"/>
                  </a:solidFill>
                  <a:latin typeface="Helvetica Neue Light"/>
                  <a:ea typeface="Helvetica Neue Light"/>
                  <a:cs typeface="Helvetica Neue Light"/>
                  <a:sym typeface="Helvetica Neue Light"/>
                </a:rPr>
                <a:t>bit.ly/zoom-cc</a:t>
              </a:r>
              <a:endParaRPr u="sng">
                <a:solidFill>
                  <a:srgbClr val="FFFFFF"/>
                </a:solidFill>
                <a:latin typeface="Helvetica Neue Light"/>
                <a:ea typeface="Helvetica Neue Light"/>
                <a:cs typeface="Helvetica Neue Light"/>
                <a:sym typeface="Helvetica Neue Light"/>
              </a:endParaRPr>
            </a:p>
          </p:txBody>
        </p:sp>
      </p:grpSp>
      <p:grpSp>
        <p:nvGrpSpPr>
          <p:cNvPr id="522" name="Google Shape;522;p86"/>
          <p:cNvGrpSpPr/>
          <p:nvPr/>
        </p:nvGrpSpPr>
        <p:grpSpPr>
          <a:xfrm>
            <a:off x="342867" y="1449063"/>
            <a:ext cx="8343933" cy="1081625"/>
            <a:chOff x="342867" y="1011850"/>
            <a:chExt cx="8343933" cy="1081625"/>
          </a:xfrm>
        </p:grpSpPr>
        <p:sp>
          <p:nvSpPr>
            <p:cNvPr id="523" name="Google Shape;523;p86"/>
            <p:cNvSpPr/>
            <p:nvPr/>
          </p:nvSpPr>
          <p:spPr>
            <a:xfrm>
              <a:off x="342877" y="1063275"/>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24" name="Google Shape;524;p86"/>
            <p:cNvPicPr preferRelativeResize="0"/>
            <p:nvPr/>
          </p:nvPicPr>
          <p:blipFill rotWithShape="1">
            <a:blip r:embed="rId3">
              <a:alphaModFix/>
            </a:blip>
            <a:srcRect b="7099" l="12431" r="12453" t="10256"/>
            <a:stretch/>
          </p:blipFill>
          <p:spPr>
            <a:xfrm>
              <a:off x="342867" y="1063284"/>
              <a:ext cx="936298" cy="1030109"/>
            </a:xfrm>
            <a:prstGeom prst="rect">
              <a:avLst/>
            </a:prstGeom>
            <a:noFill/>
            <a:ln>
              <a:noFill/>
            </a:ln>
          </p:spPr>
        </p:pic>
        <p:sp>
          <p:nvSpPr>
            <p:cNvPr id="525" name="Google Shape;525;p86"/>
            <p:cNvSpPr txBox="1"/>
            <p:nvPr/>
          </p:nvSpPr>
          <p:spPr>
            <a:xfrm>
              <a:off x="413734" y="1235647"/>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4</a:t>
              </a:r>
              <a:endParaRPr b="1" sz="3000">
                <a:solidFill>
                  <a:srgbClr val="666666"/>
                </a:solidFill>
                <a:latin typeface="Helvetica Neue"/>
                <a:ea typeface="Helvetica Neue"/>
                <a:cs typeface="Helvetica Neue"/>
                <a:sym typeface="Helvetica Neue"/>
              </a:endParaRPr>
            </a:p>
          </p:txBody>
        </p:sp>
        <p:sp>
          <p:nvSpPr>
            <p:cNvPr id="526" name="Google Shape;526;p86"/>
            <p:cNvSpPr txBox="1"/>
            <p:nvPr/>
          </p:nvSpPr>
          <p:spPr>
            <a:xfrm>
              <a:off x="1284725" y="1011850"/>
              <a:ext cx="72588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Use MS Word Accessibility Features</a:t>
              </a:r>
              <a:endParaRPr b="1" sz="3000">
                <a:solidFill>
                  <a:srgbClr val="FFFFFF"/>
                </a:solidFill>
                <a:latin typeface="Helvetica Neue"/>
                <a:ea typeface="Helvetica Neue"/>
                <a:cs typeface="Helvetica Neue"/>
                <a:sym typeface="Helvetica Neue"/>
              </a:endParaRPr>
            </a:p>
          </p:txBody>
        </p:sp>
        <p:sp>
          <p:nvSpPr>
            <p:cNvPr id="527" name="Google Shape;527;p86"/>
            <p:cNvSpPr txBox="1"/>
            <p:nvPr/>
          </p:nvSpPr>
          <p:spPr>
            <a:xfrm>
              <a:off x="1315800" y="147667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Turn on outline mode, use the accessibility checker. See </a:t>
              </a:r>
              <a:r>
                <a:rPr lang="en" u="sng">
                  <a:solidFill>
                    <a:srgbClr val="FFFFFF"/>
                  </a:solidFill>
                  <a:latin typeface="Helvetica Neue Light"/>
                  <a:ea typeface="Helvetica Neue Light"/>
                  <a:cs typeface="Helvetica Neue Light"/>
                  <a:sym typeface="Helvetica Neue Light"/>
                </a:rPr>
                <a:t>bit.ly/ms-a11y-checker</a:t>
              </a:r>
              <a:endParaRPr u="sng">
                <a:solidFill>
                  <a:srgbClr val="FFFFFF"/>
                </a:solidFill>
                <a:latin typeface="Helvetica Neue Light"/>
                <a:ea typeface="Helvetica Neue Light"/>
                <a:cs typeface="Helvetica Neue Light"/>
                <a:sym typeface="Helvetica Neue Light"/>
              </a:endParaRPr>
            </a:p>
            <a:p>
              <a:pPr indent="0" lvl="0" marL="0" rtl="0" algn="l">
                <a:spcBef>
                  <a:spcPts val="0"/>
                </a:spcBef>
                <a:spcAft>
                  <a:spcPts val="0"/>
                </a:spcAft>
                <a:buNone/>
              </a:pPr>
              <a:r>
                <a:rPr lang="en">
                  <a:solidFill>
                    <a:schemeClr val="lt1"/>
                  </a:solidFill>
                  <a:latin typeface="Helvetica Neue"/>
                  <a:ea typeface="Helvetica Neue"/>
                  <a:cs typeface="Helvetica Neue"/>
                  <a:sym typeface="Helvetica Neue"/>
                </a:rPr>
                <a:t>Save as PDF, don’t print to PDF. See </a:t>
              </a:r>
              <a:r>
                <a:rPr lang="en" u="sng">
                  <a:solidFill>
                    <a:schemeClr val="lt1"/>
                  </a:solidFill>
                  <a:latin typeface="Helvetica Neue Light"/>
                  <a:ea typeface="Helvetica Neue Light"/>
                  <a:cs typeface="Helvetica Neue Light"/>
                  <a:sym typeface="Helvetica Neue Light"/>
                </a:rPr>
                <a:t>bit.ly/ms-a11y-export</a:t>
              </a:r>
              <a:endParaRPr u="sng">
                <a:solidFill>
                  <a:srgbClr val="FFFFFF"/>
                </a:solidFill>
                <a:latin typeface="Helvetica Neue Light"/>
                <a:ea typeface="Helvetica Neue Light"/>
                <a:cs typeface="Helvetica Neue Light"/>
                <a:sym typeface="Helvetica Neue Light"/>
              </a:endParaRPr>
            </a:p>
          </p:txBody>
        </p:sp>
      </p:gr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87"/>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l">
              <a:lnSpc>
                <a:spcPct val="90000"/>
              </a:lnSpc>
              <a:spcBef>
                <a:spcPts val="0"/>
              </a:spcBef>
              <a:spcAft>
                <a:spcPts val="0"/>
              </a:spcAft>
              <a:buClr>
                <a:schemeClr val="accent6"/>
              </a:buClr>
              <a:buSzPts val="4500"/>
              <a:buFont typeface="Helvetica Neue"/>
              <a:buNone/>
            </a:pPr>
            <a:r>
              <a:rPr lang="en"/>
              <a:t>Semester-long Group Projects</a:t>
            </a:r>
            <a:endParaRPr sz="1100"/>
          </a:p>
        </p:txBody>
      </p:sp>
      <p:sp>
        <p:nvSpPr>
          <p:cNvPr id="533" name="Google Shape;533;p87"/>
          <p:cNvSpPr txBox="1"/>
          <p:nvPr>
            <p:ph idx="4294967295" type="body"/>
          </p:nvPr>
        </p:nvSpPr>
        <p:spPr>
          <a:xfrm>
            <a:off x="471498" y="3442100"/>
            <a:ext cx="6936600" cy="821100"/>
          </a:xfrm>
          <a:prstGeom prst="rect">
            <a:avLst/>
          </a:prstGeom>
          <a:noFill/>
          <a:ln>
            <a:noFill/>
          </a:ln>
        </p:spPr>
        <p:txBody>
          <a:bodyPr anchorCtr="0" anchor="t" bIns="34275" lIns="34275" spcFirstLastPara="1" rIns="34275" wrap="square" tIns="34275">
            <a:noAutofit/>
          </a:bodyPr>
          <a:lstStyle/>
          <a:p>
            <a:pPr indent="0" lvl="0" marL="0" rtl="0" algn="l">
              <a:lnSpc>
                <a:spcPct val="124000"/>
              </a:lnSpc>
              <a:spcBef>
                <a:spcPts val="0"/>
              </a:spcBef>
              <a:spcAft>
                <a:spcPts val="0"/>
              </a:spcAft>
              <a:buClr>
                <a:srgbClr val="414141"/>
              </a:buClr>
              <a:buSzPts val="2400"/>
              <a:buFont typeface="Georgia"/>
              <a:buNone/>
            </a:pPr>
            <a:r>
              <a:rPr i="1" lang="en"/>
              <a:t>Foster collaboration and community in your course in a way that’s accessible for everyone.</a:t>
            </a:r>
            <a:endParaRPr i="1">
              <a:solidFill>
                <a:srgbClr val="000000"/>
              </a:solidFill>
              <a:latin typeface="Georgia"/>
              <a:ea typeface="Georgia"/>
              <a:cs typeface="Georgia"/>
              <a:sym typeface="Georgia"/>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52"/>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l">
              <a:lnSpc>
                <a:spcPct val="90000"/>
              </a:lnSpc>
              <a:spcBef>
                <a:spcPts val="0"/>
              </a:spcBef>
              <a:spcAft>
                <a:spcPts val="0"/>
              </a:spcAft>
              <a:buClr>
                <a:schemeClr val="accent6"/>
              </a:buClr>
              <a:buSzPts val="4500"/>
              <a:buFont typeface="Helvetica Neue"/>
              <a:buNone/>
            </a:pPr>
            <a:r>
              <a:rPr lang="en"/>
              <a:t>Accessibility</a:t>
            </a:r>
            <a:endParaRPr sz="1100"/>
          </a:p>
        </p:txBody>
      </p:sp>
      <p:sp>
        <p:nvSpPr>
          <p:cNvPr id="225" name="Google Shape;225;p52"/>
          <p:cNvSpPr txBox="1"/>
          <p:nvPr>
            <p:ph idx="4294967295" type="body"/>
          </p:nvPr>
        </p:nvSpPr>
        <p:spPr>
          <a:xfrm>
            <a:off x="471488" y="3368917"/>
            <a:ext cx="7886700" cy="821100"/>
          </a:xfrm>
          <a:prstGeom prst="rect">
            <a:avLst/>
          </a:prstGeom>
          <a:noFill/>
          <a:ln>
            <a:noFill/>
          </a:ln>
        </p:spPr>
        <p:txBody>
          <a:bodyPr anchorCtr="0" anchor="t" bIns="34275" lIns="34275" spcFirstLastPara="1" rIns="34275" wrap="square" tIns="34275">
            <a:noAutofit/>
          </a:bodyPr>
          <a:lstStyle/>
          <a:p>
            <a:pPr indent="0" lvl="0" marL="0" rtl="0" algn="l">
              <a:lnSpc>
                <a:spcPct val="115000"/>
              </a:lnSpc>
              <a:spcBef>
                <a:spcPts val="800"/>
              </a:spcBef>
              <a:spcAft>
                <a:spcPts val="0"/>
              </a:spcAft>
              <a:buNone/>
            </a:pPr>
            <a:r>
              <a:rPr i="1" lang="en">
                <a:latin typeface="Lora"/>
                <a:ea typeface="Lora"/>
                <a:cs typeface="Lora"/>
                <a:sym typeface="Lora"/>
              </a:rPr>
              <a:t>Making content and experiences available to and usable by everyone, including and </a:t>
            </a:r>
            <a:r>
              <a:rPr b="1" i="1" lang="en">
                <a:latin typeface="Lora"/>
                <a:ea typeface="Lora"/>
                <a:cs typeface="Lora"/>
                <a:sym typeface="Lora"/>
              </a:rPr>
              <a:t>especially, people with disabilities.</a:t>
            </a:r>
            <a:endParaRPr b="1" i="1">
              <a:latin typeface="Lora"/>
              <a:ea typeface="Lora"/>
              <a:cs typeface="Lora"/>
              <a:sym typeface="Lora"/>
            </a:endParaRPr>
          </a:p>
          <a:p>
            <a:pPr indent="0" lvl="0" marL="0" rtl="0" algn="l">
              <a:lnSpc>
                <a:spcPct val="115000"/>
              </a:lnSpc>
              <a:spcBef>
                <a:spcPts val="0"/>
              </a:spcBef>
              <a:spcAft>
                <a:spcPts val="0"/>
              </a:spcAft>
              <a:buClr>
                <a:srgbClr val="414141"/>
              </a:buClr>
              <a:buSzPts val="2400"/>
              <a:buFont typeface="Georgia"/>
              <a:buNone/>
            </a:pPr>
            <a:r>
              <a:t/>
            </a:r>
            <a:endParaRPr i="1"/>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7" name="Shape 537"/>
        <p:cNvGrpSpPr/>
        <p:nvPr/>
      </p:nvGrpSpPr>
      <p:grpSpPr>
        <a:xfrm>
          <a:off x="0" y="0"/>
          <a:ext cx="0" cy="0"/>
          <a:chOff x="0" y="0"/>
          <a:chExt cx="0" cy="0"/>
        </a:xfrm>
      </p:grpSpPr>
      <p:sp>
        <p:nvSpPr>
          <p:cNvPr id="538" name="Google Shape;538;p88"/>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Facilitate Group Formation Online</a:t>
            </a:r>
            <a:endParaRPr/>
          </a:p>
        </p:txBody>
      </p:sp>
      <p:sp>
        <p:nvSpPr>
          <p:cNvPr id="539" name="Google Shape;539;p88"/>
          <p:cNvSpPr txBox="1"/>
          <p:nvPr/>
        </p:nvSpPr>
        <p:spPr>
          <a:xfrm>
            <a:off x="757863" y="3068075"/>
            <a:ext cx="32187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Create a Thread on your Discussion Board</a:t>
            </a:r>
            <a:endParaRPr b="1" sz="2000">
              <a:latin typeface="Helvetica Neue"/>
              <a:ea typeface="Helvetica Neue"/>
              <a:cs typeface="Helvetica Neue"/>
              <a:sym typeface="Helvetica Neue"/>
            </a:endParaRPr>
          </a:p>
        </p:txBody>
      </p:sp>
      <p:sp>
        <p:nvSpPr>
          <p:cNvPr id="540" name="Google Shape;540;p88"/>
          <p:cNvSpPr txBox="1"/>
          <p:nvPr/>
        </p:nvSpPr>
        <p:spPr>
          <a:xfrm>
            <a:off x="5128588" y="3008375"/>
            <a:ext cx="32187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Use Canvas Self-assign Groups</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2000">
                <a:latin typeface="Helvetica Neue Light"/>
                <a:ea typeface="Helvetica Neue Light"/>
                <a:cs typeface="Helvetica Neue Light"/>
                <a:sym typeface="Helvetica Neue Light"/>
              </a:rPr>
              <a:t>Name them by time or interest </a:t>
            </a:r>
            <a:endParaRPr sz="2000">
              <a:latin typeface="Helvetica Neue Light"/>
              <a:ea typeface="Helvetica Neue Light"/>
              <a:cs typeface="Helvetica Neue Light"/>
              <a:sym typeface="Helvetica Neue Light"/>
            </a:endParaRPr>
          </a:p>
        </p:txBody>
      </p:sp>
      <p:pic>
        <p:nvPicPr>
          <p:cNvPr id="541" name="Google Shape;541;p88"/>
          <p:cNvPicPr preferRelativeResize="0"/>
          <p:nvPr/>
        </p:nvPicPr>
        <p:blipFill>
          <a:blip r:embed="rId3">
            <a:alphaModFix/>
          </a:blip>
          <a:stretch>
            <a:fillRect/>
          </a:stretch>
        </p:blipFill>
        <p:spPr>
          <a:xfrm>
            <a:off x="1510861" y="1295625"/>
            <a:ext cx="1712728" cy="1712750"/>
          </a:xfrm>
          <a:prstGeom prst="rect">
            <a:avLst/>
          </a:prstGeom>
          <a:noFill/>
          <a:ln>
            <a:noFill/>
          </a:ln>
        </p:spPr>
      </p:pic>
      <p:pic>
        <p:nvPicPr>
          <p:cNvPr id="542" name="Google Shape;542;p88"/>
          <p:cNvPicPr preferRelativeResize="0"/>
          <p:nvPr/>
        </p:nvPicPr>
        <p:blipFill>
          <a:blip r:embed="rId4">
            <a:alphaModFix/>
          </a:blip>
          <a:stretch>
            <a:fillRect/>
          </a:stretch>
        </p:blipFill>
        <p:spPr>
          <a:xfrm>
            <a:off x="6102389" y="1556363"/>
            <a:ext cx="1348764" cy="119126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89"/>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sz="3500"/>
              <a:t>Begin the project with a group charter</a:t>
            </a:r>
            <a:endParaRPr sz="3500"/>
          </a:p>
        </p:txBody>
      </p:sp>
      <p:sp>
        <p:nvSpPr>
          <p:cNvPr id="548" name="Google Shape;548;p89"/>
          <p:cNvSpPr txBox="1"/>
          <p:nvPr/>
        </p:nvSpPr>
        <p:spPr>
          <a:xfrm>
            <a:off x="577426" y="3008375"/>
            <a:ext cx="3579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Ask students to be explicit about what tools they want to use for collaboration </a:t>
            </a:r>
            <a:endParaRPr b="1" sz="2000">
              <a:latin typeface="Helvetica Neue"/>
              <a:ea typeface="Helvetica Neue"/>
              <a:cs typeface="Helvetica Neue"/>
              <a:sym typeface="Helvetica Neue"/>
            </a:endParaRPr>
          </a:p>
        </p:txBody>
      </p:sp>
      <p:sp>
        <p:nvSpPr>
          <p:cNvPr id="549" name="Google Shape;549;p89"/>
          <p:cNvSpPr txBox="1"/>
          <p:nvPr/>
        </p:nvSpPr>
        <p:spPr>
          <a:xfrm>
            <a:off x="4914025" y="2952775"/>
            <a:ext cx="3711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Set expectations for face-to-face meetings</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900">
                <a:latin typeface="Helvetica Neue Light"/>
                <a:ea typeface="Helvetica Neue Light"/>
                <a:cs typeface="Helvetica Neue Light"/>
                <a:sym typeface="Helvetica Neue Light"/>
              </a:rPr>
              <a:t>Use webcams, two forms of communication, Zoom captioning </a:t>
            </a:r>
            <a:endParaRPr sz="1900">
              <a:latin typeface="Helvetica Neue Light"/>
              <a:ea typeface="Helvetica Neue Light"/>
              <a:cs typeface="Helvetica Neue Light"/>
              <a:sym typeface="Helvetica Neue Light"/>
            </a:endParaRPr>
          </a:p>
        </p:txBody>
      </p:sp>
      <p:pic>
        <p:nvPicPr>
          <p:cNvPr id="550" name="Google Shape;550;p89"/>
          <p:cNvPicPr preferRelativeResize="0"/>
          <p:nvPr/>
        </p:nvPicPr>
        <p:blipFill rotWithShape="1">
          <a:blip r:embed="rId3">
            <a:alphaModFix/>
          </a:blip>
          <a:srcRect b="0" l="0" r="0" t="0"/>
          <a:stretch/>
        </p:blipFill>
        <p:spPr>
          <a:xfrm>
            <a:off x="1433474" y="1218238"/>
            <a:ext cx="1867500" cy="1867524"/>
          </a:xfrm>
          <a:prstGeom prst="rect">
            <a:avLst/>
          </a:prstGeom>
          <a:noFill/>
          <a:ln>
            <a:noFill/>
          </a:ln>
        </p:spPr>
      </p:pic>
      <p:pic>
        <p:nvPicPr>
          <p:cNvPr id="551" name="Google Shape;551;p89"/>
          <p:cNvPicPr preferRelativeResize="0"/>
          <p:nvPr/>
        </p:nvPicPr>
        <p:blipFill rotWithShape="1">
          <a:blip r:embed="rId4">
            <a:alphaModFix/>
          </a:blip>
          <a:srcRect b="5838" l="0" r="0" t="5838"/>
          <a:stretch/>
        </p:blipFill>
        <p:spPr>
          <a:xfrm>
            <a:off x="5766563" y="1180575"/>
            <a:ext cx="2006526" cy="17721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5" name="Shape 555"/>
        <p:cNvGrpSpPr/>
        <p:nvPr/>
      </p:nvGrpSpPr>
      <p:grpSpPr>
        <a:xfrm>
          <a:off x="0" y="0"/>
          <a:ext cx="0" cy="0"/>
          <a:chOff x="0" y="0"/>
          <a:chExt cx="0" cy="0"/>
        </a:xfrm>
      </p:grpSpPr>
      <p:sp>
        <p:nvSpPr>
          <p:cNvPr id="556" name="Google Shape;556;p90"/>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sz="3500"/>
              <a:t>Provide accessible assignment details</a:t>
            </a:r>
            <a:endParaRPr sz="3500"/>
          </a:p>
        </p:txBody>
      </p:sp>
      <p:sp>
        <p:nvSpPr>
          <p:cNvPr id="557" name="Google Shape;557;p90"/>
          <p:cNvSpPr txBox="1"/>
          <p:nvPr/>
        </p:nvSpPr>
        <p:spPr>
          <a:xfrm>
            <a:off x="577426" y="2779775"/>
            <a:ext cx="3579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Ensure the assignment prompts are clear and detailed. </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700">
                <a:latin typeface="Helvetica Neue"/>
                <a:ea typeface="Helvetica Neue"/>
                <a:cs typeface="Helvetica Neue"/>
                <a:sym typeface="Helvetica Neue"/>
              </a:rPr>
              <a:t>Use rubrics when possible. </a:t>
            </a:r>
            <a:endParaRPr sz="1700">
              <a:latin typeface="Helvetica Neue"/>
              <a:ea typeface="Helvetica Neue"/>
              <a:cs typeface="Helvetica Neue"/>
              <a:sym typeface="Helvetica Neue"/>
            </a:endParaRPr>
          </a:p>
        </p:txBody>
      </p:sp>
      <p:sp>
        <p:nvSpPr>
          <p:cNvPr id="558" name="Google Shape;558;p90"/>
          <p:cNvSpPr txBox="1"/>
          <p:nvPr/>
        </p:nvSpPr>
        <p:spPr>
          <a:xfrm>
            <a:off x="4914025" y="2779775"/>
            <a:ext cx="3711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Share an accessible digital version of the assignment prompt.</a:t>
            </a:r>
            <a:endParaRPr b="1" sz="2000">
              <a:latin typeface="Helvetica Neue"/>
              <a:ea typeface="Helvetica Neue"/>
              <a:cs typeface="Helvetica Neue"/>
              <a:sym typeface="Helvetica Neue"/>
            </a:endParaRPr>
          </a:p>
        </p:txBody>
      </p:sp>
      <p:pic>
        <p:nvPicPr>
          <p:cNvPr id="559" name="Google Shape;559;p90"/>
          <p:cNvPicPr preferRelativeResize="0"/>
          <p:nvPr/>
        </p:nvPicPr>
        <p:blipFill rotWithShape="1">
          <a:blip r:embed="rId3">
            <a:alphaModFix/>
          </a:blip>
          <a:srcRect b="0" l="0" r="0" t="0"/>
          <a:stretch/>
        </p:blipFill>
        <p:spPr>
          <a:xfrm>
            <a:off x="1237402" y="1029100"/>
            <a:ext cx="2048751" cy="2048775"/>
          </a:xfrm>
          <a:prstGeom prst="rect">
            <a:avLst/>
          </a:prstGeom>
          <a:noFill/>
          <a:ln>
            <a:noFill/>
          </a:ln>
        </p:spPr>
      </p:pic>
      <p:pic>
        <p:nvPicPr>
          <p:cNvPr id="560" name="Google Shape;560;p90"/>
          <p:cNvPicPr preferRelativeResize="0"/>
          <p:nvPr/>
        </p:nvPicPr>
        <p:blipFill rotWithShape="1">
          <a:blip r:embed="rId4">
            <a:alphaModFix/>
          </a:blip>
          <a:srcRect b="5838" l="0" r="0" t="5838"/>
          <a:stretch/>
        </p:blipFill>
        <p:spPr>
          <a:xfrm>
            <a:off x="5653460" y="1067488"/>
            <a:ext cx="2232726" cy="19719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4" name="Shape 564"/>
        <p:cNvGrpSpPr/>
        <p:nvPr/>
      </p:nvGrpSpPr>
      <p:grpSpPr>
        <a:xfrm>
          <a:off x="0" y="0"/>
          <a:ext cx="0" cy="0"/>
          <a:chOff x="0" y="0"/>
          <a:chExt cx="0" cy="0"/>
        </a:xfrm>
      </p:grpSpPr>
      <p:sp>
        <p:nvSpPr>
          <p:cNvPr id="565" name="Google Shape;565;p91"/>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ctr">
              <a:lnSpc>
                <a:spcPct val="90000"/>
              </a:lnSpc>
              <a:spcBef>
                <a:spcPts val="0"/>
              </a:spcBef>
              <a:spcAft>
                <a:spcPts val="0"/>
              </a:spcAft>
              <a:buClr>
                <a:schemeClr val="accent6"/>
              </a:buClr>
              <a:buSzPts val="4500"/>
              <a:buFont typeface="Helvetica Neue"/>
              <a:buNone/>
            </a:pPr>
            <a:r>
              <a:rPr lang="en"/>
              <a:t>Tools!</a:t>
            </a:r>
            <a:endParaRPr sz="1100"/>
          </a:p>
        </p:txBody>
      </p:sp>
      <p:pic>
        <p:nvPicPr>
          <p:cNvPr id="566" name="Google Shape;566;p91"/>
          <p:cNvPicPr preferRelativeResize="0"/>
          <p:nvPr/>
        </p:nvPicPr>
        <p:blipFill>
          <a:blip r:embed="rId3">
            <a:alphaModFix/>
          </a:blip>
          <a:stretch>
            <a:fillRect/>
          </a:stretch>
        </p:blipFill>
        <p:spPr>
          <a:xfrm>
            <a:off x="3067686" y="189550"/>
            <a:ext cx="2694324" cy="2694324"/>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0" name="Shape 570"/>
        <p:cNvGrpSpPr/>
        <p:nvPr/>
      </p:nvGrpSpPr>
      <p:grpSpPr>
        <a:xfrm>
          <a:off x="0" y="0"/>
          <a:ext cx="0" cy="0"/>
          <a:chOff x="0" y="0"/>
          <a:chExt cx="0" cy="0"/>
        </a:xfrm>
      </p:grpSpPr>
      <p:sp>
        <p:nvSpPr>
          <p:cNvPr id="571" name="Google Shape;571;p92"/>
          <p:cNvSpPr txBox="1"/>
          <p:nvPr/>
        </p:nvSpPr>
        <p:spPr>
          <a:xfrm>
            <a:off x="4438650" y="2714525"/>
            <a:ext cx="3651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Let Groups Choose Communication Tool</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800">
                <a:latin typeface="Helvetica Neue Light"/>
                <a:ea typeface="Helvetica Neue Light"/>
                <a:cs typeface="Helvetica Neue Light"/>
                <a:sym typeface="Helvetica Neue Light"/>
              </a:rPr>
              <a:t>Canvas Group, Slack, Zoom, as long as whole team agrees</a:t>
            </a:r>
            <a:endParaRPr b="1" sz="1800">
              <a:latin typeface="Helvetica Neue"/>
              <a:ea typeface="Helvetica Neue"/>
              <a:cs typeface="Helvetica Neue"/>
              <a:sym typeface="Helvetica Neue"/>
            </a:endParaRPr>
          </a:p>
        </p:txBody>
      </p:sp>
      <p:sp>
        <p:nvSpPr>
          <p:cNvPr id="572" name="Google Shape;572;p92"/>
          <p:cNvSpPr txBox="1"/>
          <p:nvPr>
            <p:ph type="title"/>
          </p:nvPr>
        </p:nvSpPr>
        <p:spPr>
          <a:xfrm>
            <a:off x="27900" y="205975"/>
            <a:ext cx="90882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Encourage Accessible Collaboration</a:t>
            </a:r>
            <a:endParaRPr/>
          </a:p>
        </p:txBody>
      </p:sp>
      <p:pic>
        <p:nvPicPr>
          <p:cNvPr id="573" name="Google Shape;573;p92"/>
          <p:cNvPicPr preferRelativeResize="0"/>
          <p:nvPr/>
        </p:nvPicPr>
        <p:blipFill>
          <a:blip r:embed="rId3">
            <a:alphaModFix/>
          </a:blip>
          <a:stretch>
            <a:fillRect/>
          </a:stretch>
        </p:blipFill>
        <p:spPr>
          <a:xfrm>
            <a:off x="1695250" y="1274725"/>
            <a:ext cx="1634400" cy="1634400"/>
          </a:xfrm>
          <a:prstGeom prst="rect">
            <a:avLst/>
          </a:prstGeom>
          <a:noFill/>
          <a:ln>
            <a:noFill/>
          </a:ln>
        </p:spPr>
      </p:pic>
      <p:sp>
        <p:nvSpPr>
          <p:cNvPr id="574" name="Google Shape;574;p92"/>
          <p:cNvSpPr txBox="1"/>
          <p:nvPr/>
        </p:nvSpPr>
        <p:spPr>
          <a:xfrm>
            <a:off x="903088" y="2714525"/>
            <a:ext cx="32187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Collaborate in Online Spaces</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800">
                <a:latin typeface="Helvetica Neue Light"/>
                <a:ea typeface="Helvetica Neue Light"/>
                <a:cs typeface="Helvetica Neue Light"/>
                <a:sym typeface="Helvetica Neue Light"/>
              </a:rPr>
              <a:t>Use headers &amp; outlines in g.harvard.edu</a:t>
            </a:r>
            <a:endParaRPr b="1" sz="1800">
              <a:latin typeface="Helvetica Neue"/>
              <a:ea typeface="Helvetica Neue"/>
              <a:cs typeface="Helvetica Neue"/>
              <a:sym typeface="Helvetica Neue"/>
            </a:endParaRPr>
          </a:p>
        </p:txBody>
      </p:sp>
      <p:pic>
        <p:nvPicPr>
          <p:cNvPr id="575" name="Google Shape;575;p92"/>
          <p:cNvPicPr preferRelativeResize="0"/>
          <p:nvPr/>
        </p:nvPicPr>
        <p:blipFill>
          <a:blip r:embed="rId4">
            <a:alphaModFix/>
          </a:blip>
          <a:stretch>
            <a:fillRect/>
          </a:stretch>
        </p:blipFill>
        <p:spPr>
          <a:xfrm>
            <a:off x="5341575" y="1092600"/>
            <a:ext cx="1845750" cy="1845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9" name="Shape 579"/>
        <p:cNvGrpSpPr/>
        <p:nvPr/>
      </p:nvGrpSpPr>
      <p:grpSpPr>
        <a:xfrm>
          <a:off x="0" y="0"/>
          <a:ext cx="0" cy="0"/>
          <a:chOff x="0" y="0"/>
          <a:chExt cx="0" cy="0"/>
        </a:xfrm>
      </p:grpSpPr>
      <p:sp>
        <p:nvSpPr>
          <p:cNvPr id="580" name="Google Shape;580;p93"/>
          <p:cNvSpPr txBox="1"/>
          <p:nvPr/>
        </p:nvSpPr>
        <p:spPr>
          <a:xfrm>
            <a:off x="4420825" y="2909125"/>
            <a:ext cx="41436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Consider Media Alternatives</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800">
                <a:latin typeface="Helvetica Neue Light"/>
                <a:ea typeface="Helvetica Neue Light"/>
                <a:cs typeface="Helvetica Neue Light"/>
                <a:sym typeface="Helvetica Neue Light"/>
              </a:rPr>
              <a:t>Auto-captioning isn’t reliable. Consider transcripts + written description of what’s happening</a:t>
            </a:r>
            <a:endParaRPr b="1" sz="1800">
              <a:latin typeface="Helvetica Neue"/>
              <a:ea typeface="Helvetica Neue"/>
              <a:cs typeface="Helvetica Neue"/>
              <a:sym typeface="Helvetica Neue"/>
            </a:endParaRPr>
          </a:p>
        </p:txBody>
      </p:sp>
      <p:sp>
        <p:nvSpPr>
          <p:cNvPr id="581" name="Google Shape;581;p93"/>
          <p:cNvSpPr txBox="1"/>
          <p:nvPr/>
        </p:nvSpPr>
        <p:spPr>
          <a:xfrm>
            <a:off x="883788" y="2943875"/>
            <a:ext cx="3218700" cy="1634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2000">
                <a:latin typeface="Helvetica Neue"/>
                <a:ea typeface="Helvetica Neue"/>
                <a:cs typeface="Helvetica Neue"/>
                <a:sym typeface="Helvetica Neue"/>
              </a:rPr>
              <a:t>Always Allow Digital Submissions</a:t>
            </a:r>
            <a:endParaRPr b="1" sz="2000">
              <a:latin typeface="Helvetica Neue"/>
              <a:ea typeface="Helvetica Neue"/>
              <a:cs typeface="Helvetica Neue"/>
              <a:sym typeface="Helvetica Neue"/>
            </a:endParaRPr>
          </a:p>
          <a:p>
            <a:pPr indent="0" lvl="0" marL="0" rtl="0" algn="ctr">
              <a:spcBef>
                <a:spcPts val="0"/>
              </a:spcBef>
              <a:spcAft>
                <a:spcPts val="0"/>
              </a:spcAft>
              <a:buNone/>
            </a:pPr>
            <a:r>
              <a:rPr lang="en" sz="1800">
                <a:latin typeface="Helvetica Neue Light"/>
                <a:ea typeface="Helvetica Neue Light"/>
                <a:cs typeface="Helvetica Neue Light"/>
                <a:sym typeface="Helvetica Neue Light"/>
              </a:rPr>
              <a:t>Set up submissions in Canvas</a:t>
            </a:r>
            <a:endParaRPr b="1" sz="1800">
              <a:latin typeface="Helvetica Neue"/>
              <a:ea typeface="Helvetica Neue"/>
              <a:cs typeface="Helvetica Neue"/>
              <a:sym typeface="Helvetica Neue"/>
            </a:endParaRPr>
          </a:p>
        </p:txBody>
      </p:sp>
      <p:sp>
        <p:nvSpPr>
          <p:cNvPr id="582" name="Google Shape;582;p93"/>
          <p:cNvSpPr txBox="1"/>
          <p:nvPr>
            <p:ph type="title"/>
          </p:nvPr>
        </p:nvSpPr>
        <p:spPr>
          <a:xfrm>
            <a:off x="27900" y="205975"/>
            <a:ext cx="90882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Make Deliverables Accessible</a:t>
            </a:r>
            <a:endParaRPr/>
          </a:p>
        </p:txBody>
      </p:sp>
      <p:pic>
        <p:nvPicPr>
          <p:cNvPr id="583" name="Google Shape;583;p93"/>
          <p:cNvPicPr preferRelativeResize="0"/>
          <p:nvPr/>
        </p:nvPicPr>
        <p:blipFill>
          <a:blip r:embed="rId3">
            <a:alphaModFix/>
          </a:blip>
          <a:stretch>
            <a:fillRect/>
          </a:stretch>
        </p:blipFill>
        <p:spPr>
          <a:xfrm>
            <a:off x="1635587" y="1395700"/>
            <a:ext cx="1715124" cy="1715124"/>
          </a:xfrm>
          <a:prstGeom prst="rect">
            <a:avLst/>
          </a:prstGeom>
          <a:noFill/>
          <a:ln>
            <a:noFill/>
          </a:ln>
        </p:spPr>
      </p:pic>
      <p:pic>
        <p:nvPicPr>
          <p:cNvPr id="584" name="Google Shape;584;p93"/>
          <p:cNvPicPr preferRelativeResize="0"/>
          <p:nvPr/>
        </p:nvPicPr>
        <p:blipFill>
          <a:blip r:embed="rId4">
            <a:alphaModFix/>
          </a:blip>
          <a:stretch>
            <a:fillRect/>
          </a:stretch>
        </p:blipFill>
        <p:spPr>
          <a:xfrm>
            <a:off x="5433363" y="1194000"/>
            <a:ext cx="2118525" cy="2118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8" name="Shape 588"/>
        <p:cNvGrpSpPr/>
        <p:nvPr/>
      </p:nvGrpSpPr>
      <p:grpSpPr>
        <a:xfrm>
          <a:off x="0" y="0"/>
          <a:ext cx="0" cy="0"/>
          <a:chOff x="0" y="0"/>
          <a:chExt cx="0" cy="0"/>
        </a:xfrm>
      </p:grpSpPr>
      <p:sp>
        <p:nvSpPr>
          <p:cNvPr id="589" name="Google Shape;589;p94"/>
          <p:cNvSpPr txBox="1"/>
          <p:nvPr>
            <p:ph type="title"/>
          </p:nvPr>
        </p:nvSpPr>
        <p:spPr>
          <a:xfrm>
            <a:off x="457200" y="205978"/>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Summary (on the handout)</a:t>
            </a:r>
            <a:endParaRPr/>
          </a:p>
        </p:txBody>
      </p:sp>
      <p:grpSp>
        <p:nvGrpSpPr>
          <p:cNvPr id="590" name="Google Shape;590;p94"/>
          <p:cNvGrpSpPr/>
          <p:nvPr/>
        </p:nvGrpSpPr>
        <p:grpSpPr>
          <a:xfrm>
            <a:off x="342867" y="2175475"/>
            <a:ext cx="8343933" cy="1081750"/>
            <a:chOff x="342867" y="2175475"/>
            <a:chExt cx="8343933" cy="1081750"/>
          </a:xfrm>
        </p:grpSpPr>
        <p:sp>
          <p:nvSpPr>
            <p:cNvPr id="591" name="Google Shape;591;p94"/>
            <p:cNvSpPr/>
            <p:nvPr/>
          </p:nvSpPr>
          <p:spPr>
            <a:xfrm>
              <a:off x="342877" y="2226900"/>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2" name="Google Shape;592;p94"/>
            <p:cNvPicPr preferRelativeResize="0"/>
            <p:nvPr/>
          </p:nvPicPr>
          <p:blipFill rotWithShape="1">
            <a:blip r:embed="rId3">
              <a:alphaModFix/>
            </a:blip>
            <a:srcRect b="7099" l="12431" r="12453" t="10256"/>
            <a:stretch/>
          </p:blipFill>
          <p:spPr>
            <a:xfrm>
              <a:off x="342867" y="2226909"/>
              <a:ext cx="936298" cy="1030109"/>
            </a:xfrm>
            <a:prstGeom prst="rect">
              <a:avLst/>
            </a:prstGeom>
            <a:noFill/>
            <a:ln>
              <a:noFill/>
            </a:ln>
          </p:spPr>
        </p:pic>
        <p:sp>
          <p:nvSpPr>
            <p:cNvPr id="593" name="Google Shape;593;p94"/>
            <p:cNvSpPr txBox="1"/>
            <p:nvPr/>
          </p:nvSpPr>
          <p:spPr>
            <a:xfrm>
              <a:off x="413734" y="2399272"/>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7</a:t>
              </a:r>
              <a:endParaRPr b="1" sz="3000">
                <a:solidFill>
                  <a:srgbClr val="666666"/>
                </a:solidFill>
                <a:latin typeface="Helvetica Neue"/>
                <a:ea typeface="Helvetica Neue"/>
                <a:cs typeface="Helvetica Neue"/>
                <a:sym typeface="Helvetica Neue"/>
              </a:endParaRPr>
            </a:p>
          </p:txBody>
        </p:sp>
        <p:sp>
          <p:nvSpPr>
            <p:cNvPr id="594" name="Google Shape;594;p94"/>
            <p:cNvSpPr txBox="1"/>
            <p:nvPr/>
          </p:nvSpPr>
          <p:spPr>
            <a:xfrm>
              <a:off x="1284725" y="2175475"/>
              <a:ext cx="73710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Encourage Accessible Collaboration</a:t>
              </a:r>
              <a:endParaRPr b="1" sz="3000">
                <a:solidFill>
                  <a:srgbClr val="FFFFFF"/>
                </a:solidFill>
                <a:latin typeface="Helvetica Neue"/>
                <a:ea typeface="Helvetica Neue"/>
                <a:cs typeface="Helvetica Neue"/>
                <a:sym typeface="Helvetica Neue"/>
              </a:endParaRPr>
            </a:p>
          </p:txBody>
        </p:sp>
        <p:sp>
          <p:nvSpPr>
            <p:cNvPr id="595" name="Google Shape;595;p94"/>
            <p:cNvSpPr txBox="1"/>
            <p:nvPr/>
          </p:nvSpPr>
          <p:spPr>
            <a:xfrm>
              <a:off x="1315800" y="264042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Ask students to collaborate in Google Docs (g.harvard.edu is best) or other online spaces and let groups choose their communication tool (Canvas Group is good baseline)</a:t>
              </a:r>
              <a:endParaRPr u="sng">
                <a:solidFill>
                  <a:srgbClr val="FFFFFF"/>
                </a:solidFill>
                <a:latin typeface="Helvetica Neue Light"/>
                <a:ea typeface="Helvetica Neue Light"/>
                <a:cs typeface="Helvetica Neue Light"/>
                <a:sym typeface="Helvetica Neue Light"/>
              </a:endParaRPr>
            </a:p>
          </p:txBody>
        </p:sp>
      </p:grpSp>
      <p:grpSp>
        <p:nvGrpSpPr>
          <p:cNvPr id="596" name="Google Shape;596;p94"/>
          <p:cNvGrpSpPr/>
          <p:nvPr/>
        </p:nvGrpSpPr>
        <p:grpSpPr>
          <a:xfrm>
            <a:off x="342867" y="1011850"/>
            <a:ext cx="8343933" cy="1081625"/>
            <a:chOff x="342867" y="1011850"/>
            <a:chExt cx="8343933" cy="1081625"/>
          </a:xfrm>
        </p:grpSpPr>
        <p:sp>
          <p:nvSpPr>
            <p:cNvPr id="597" name="Google Shape;597;p94"/>
            <p:cNvSpPr/>
            <p:nvPr/>
          </p:nvSpPr>
          <p:spPr>
            <a:xfrm>
              <a:off x="342877" y="1063275"/>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98" name="Google Shape;598;p94"/>
            <p:cNvPicPr preferRelativeResize="0"/>
            <p:nvPr/>
          </p:nvPicPr>
          <p:blipFill rotWithShape="1">
            <a:blip r:embed="rId3">
              <a:alphaModFix/>
            </a:blip>
            <a:srcRect b="7099" l="12431" r="12453" t="10256"/>
            <a:stretch/>
          </p:blipFill>
          <p:spPr>
            <a:xfrm>
              <a:off x="342867" y="1063284"/>
              <a:ext cx="936298" cy="1030109"/>
            </a:xfrm>
            <a:prstGeom prst="rect">
              <a:avLst/>
            </a:prstGeom>
            <a:noFill/>
            <a:ln>
              <a:noFill/>
            </a:ln>
          </p:spPr>
        </p:pic>
        <p:sp>
          <p:nvSpPr>
            <p:cNvPr id="599" name="Google Shape;599;p94"/>
            <p:cNvSpPr txBox="1"/>
            <p:nvPr/>
          </p:nvSpPr>
          <p:spPr>
            <a:xfrm>
              <a:off x="413734" y="1235647"/>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6</a:t>
              </a:r>
              <a:endParaRPr b="1" sz="3000">
                <a:solidFill>
                  <a:srgbClr val="666666"/>
                </a:solidFill>
                <a:latin typeface="Helvetica Neue"/>
                <a:ea typeface="Helvetica Neue"/>
                <a:cs typeface="Helvetica Neue"/>
                <a:sym typeface="Helvetica Neue"/>
              </a:endParaRPr>
            </a:p>
          </p:txBody>
        </p:sp>
        <p:sp>
          <p:nvSpPr>
            <p:cNvPr id="600" name="Google Shape;600;p94"/>
            <p:cNvSpPr txBox="1"/>
            <p:nvPr/>
          </p:nvSpPr>
          <p:spPr>
            <a:xfrm>
              <a:off x="1284725" y="1011850"/>
              <a:ext cx="71670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Facilitate Group Formation Online</a:t>
              </a:r>
              <a:endParaRPr b="1" sz="3000">
                <a:solidFill>
                  <a:srgbClr val="FFFFFF"/>
                </a:solidFill>
                <a:latin typeface="Helvetica Neue"/>
                <a:ea typeface="Helvetica Neue"/>
                <a:cs typeface="Helvetica Neue"/>
                <a:sym typeface="Helvetica Neue"/>
              </a:endParaRPr>
            </a:p>
          </p:txBody>
        </p:sp>
        <p:sp>
          <p:nvSpPr>
            <p:cNvPr id="601" name="Google Shape;601;p94"/>
            <p:cNvSpPr txBox="1"/>
            <p:nvPr/>
          </p:nvSpPr>
          <p:spPr>
            <a:xfrm>
              <a:off x="1315800" y="147667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Create a group formation thread on your discussion board or use Canvas self-assign groups (name groups by interest of time so students can find compatible peers)</a:t>
              </a:r>
              <a:endParaRPr u="sng">
                <a:solidFill>
                  <a:srgbClr val="FFFFFF"/>
                </a:solidFill>
                <a:latin typeface="Helvetica Neue Light"/>
                <a:ea typeface="Helvetica Neue Light"/>
                <a:cs typeface="Helvetica Neue Light"/>
                <a:sym typeface="Helvetica Neue Light"/>
              </a:endParaRPr>
            </a:p>
          </p:txBody>
        </p:sp>
      </p:grpSp>
      <p:grpSp>
        <p:nvGrpSpPr>
          <p:cNvPr id="602" name="Google Shape;602;p94"/>
          <p:cNvGrpSpPr/>
          <p:nvPr/>
        </p:nvGrpSpPr>
        <p:grpSpPr>
          <a:xfrm>
            <a:off x="342867" y="3301650"/>
            <a:ext cx="8343933" cy="1081625"/>
            <a:chOff x="342867" y="3301650"/>
            <a:chExt cx="8343933" cy="1081625"/>
          </a:xfrm>
        </p:grpSpPr>
        <p:sp>
          <p:nvSpPr>
            <p:cNvPr id="603" name="Google Shape;603;p94"/>
            <p:cNvSpPr/>
            <p:nvPr/>
          </p:nvSpPr>
          <p:spPr>
            <a:xfrm>
              <a:off x="342877" y="3353075"/>
              <a:ext cx="8343900" cy="1030200"/>
            </a:xfrm>
            <a:prstGeom prst="roundRect">
              <a:avLst>
                <a:gd fmla="val 16667" name="adj"/>
              </a:avLst>
            </a:prstGeom>
            <a:solidFill>
              <a:srgbClr val="666666"/>
            </a:solidFill>
            <a:ln cap="flat" cmpd="sng" w="9525">
              <a:solidFill>
                <a:srgbClr val="666666"/>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04" name="Google Shape;604;p94"/>
            <p:cNvPicPr preferRelativeResize="0"/>
            <p:nvPr/>
          </p:nvPicPr>
          <p:blipFill rotWithShape="1">
            <a:blip r:embed="rId3">
              <a:alphaModFix/>
            </a:blip>
            <a:srcRect b="7099" l="12431" r="12453" t="10256"/>
            <a:stretch/>
          </p:blipFill>
          <p:spPr>
            <a:xfrm>
              <a:off x="342867" y="3353084"/>
              <a:ext cx="936298" cy="1030109"/>
            </a:xfrm>
            <a:prstGeom prst="rect">
              <a:avLst/>
            </a:prstGeom>
            <a:noFill/>
            <a:ln>
              <a:noFill/>
            </a:ln>
          </p:spPr>
        </p:pic>
        <p:sp>
          <p:nvSpPr>
            <p:cNvPr id="605" name="Google Shape;605;p94"/>
            <p:cNvSpPr txBox="1"/>
            <p:nvPr/>
          </p:nvSpPr>
          <p:spPr>
            <a:xfrm>
              <a:off x="413734" y="3525447"/>
              <a:ext cx="794700" cy="646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 sz="3000">
                  <a:solidFill>
                    <a:srgbClr val="666666"/>
                  </a:solidFill>
                  <a:latin typeface="Helvetica Neue"/>
                  <a:ea typeface="Helvetica Neue"/>
                  <a:cs typeface="Helvetica Neue"/>
                  <a:sym typeface="Helvetica Neue"/>
                </a:rPr>
                <a:t>8</a:t>
              </a:r>
              <a:endParaRPr b="1" sz="3000">
                <a:solidFill>
                  <a:srgbClr val="666666"/>
                </a:solidFill>
                <a:latin typeface="Helvetica Neue"/>
                <a:ea typeface="Helvetica Neue"/>
                <a:cs typeface="Helvetica Neue"/>
                <a:sym typeface="Helvetica Neue"/>
              </a:endParaRPr>
            </a:p>
          </p:txBody>
        </p:sp>
        <p:sp>
          <p:nvSpPr>
            <p:cNvPr id="606" name="Google Shape;606;p94"/>
            <p:cNvSpPr txBox="1"/>
            <p:nvPr/>
          </p:nvSpPr>
          <p:spPr>
            <a:xfrm>
              <a:off x="1284725" y="3301650"/>
              <a:ext cx="6774900" cy="59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a:solidFill>
                    <a:srgbClr val="FFFFFF"/>
                  </a:solidFill>
                  <a:latin typeface="Helvetica Neue"/>
                  <a:ea typeface="Helvetica Neue"/>
                  <a:cs typeface="Helvetica Neue"/>
                  <a:sym typeface="Helvetica Neue"/>
                </a:rPr>
                <a:t>Make Deliverables Accessible</a:t>
              </a:r>
              <a:endParaRPr b="1" sz="3000">
                <a:solidFill>
                  <a:srgbClr val="FFFFFF"/>
                </a:solidFill>
                <a:latin typeface="Helvetica Neue"/>
                <a:ea typeface="Helvetica Neue"/>
                <a:cs typeface="Helvetica Neue"/>
                <a:sym typeface="Helvetica Neue"/>
              </a:endParaRPr>
            </a:p>
          </p:txBody>
        </p:sp>
        <p:sp>
          <p:nvSpPr>
            <p:cNvPr id="607" name="Google Shape;607;p94"/>
            <p:cNvSpPr txBox="1"/>
            <p:nvPr/>
          </p:nvSpPr>
          <p:spPr>
            <a:xfrm>
              <a:off x="1315800" y="3766475"/>
              <a:ext cx="7371000" cy="616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latin typeface="Helvetica Neue"/>
                  <a:ea typeface="Helvetica Neue"/>
                  <a:cs typeface="Helvetica Neue"/>
                  <a:sym typeface="Helvetica Neue"/>
                </a:rPr>
                <a:t>Allow digital submissions for all assignments (set up submissions in Canvas). For media submissions, ask students to write a transcript and description of visuals.</a:t>
              </a:r>
              <a:endParaRPr u="sng">
                <a:solidFill>
                  <a:srgbClr val="FFFFFF"/>
                </a:solidFill>
                <a:latin typeface="Helvetica Neue Light"/>
                <a:ea typeface="Helvetica Neue Light"/>
                <a:cs typeface="Helvetica Neue Light"/>
                <a:sym typeface="Helvetica Neue Light"/>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sp>
        <p:nvSpPr>
          <p:cNvPr id="612" name="Google Shape;612;p95"/>
          <p:cNvSpPr txBox="1"/>
          <p:nvPr>
            <p:ph type="title"/>
          </p:nvPr>
        </p:nvSpPr>
        <p:spPr>
          <a:xfrm>
            <a:off x="458050" y="2730553"/>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Activity</a:t>
            </a:r>
            <a:endParaRPr sz="4800"/>
          </a:p>
        </p:txBody>
      </p:sp>
      <p:pic>
        <p:nvPicPr>
          <p:cNvPr id="613" name="Google Shape;613;p95"/>
          <p:cNvPicPr preferRelativeResize="0"/>
          <p:nvPr/>
        </p:nvPicPr>
        <p:blipFill>
          <a:blip r:embed="rId3">
            <a:alphaModFix/>
          </a:blip>
          <a:stretch>
            <a:fillRect/>
          </a:stretch>
        </p:blipFill>
        <p:spPr>
          <a:xfrm>
            <a:off x="3500338" y="516828"/>
            <a:ext cx="2143322" cy="2143322"/>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7" name="Shape 617"/>
        <p:cNvGrpSpPr/>
        <p:nvPr/>
      </p:nvGrpSpPr>
      <p:grpSpPr>
        <a:xfrm>
          <a:off x="0" y="0"/>
          <a:ext cx="0" cy="0"/>
          <a:chOff x="0" y="0"/>
          <a:chExt cx="0" cy="0"/>
        </a:xfrm>
      </p:grpSpPr>
      <p:sp>
        <p:nvSpPr>
          <p:cNvPr id="618" name="Google Shape;618;p96"/>
          <p:cNvSpPr txBox="1"/>
          <p:nvPr>
            <p:ph type="title"/>
          </p:nvPr>
        </p:nvSpPr>
        <p:spPr>
          <a:xfrm>
            <a:off x="471488" y="1282304"/>
            <a:ext cx="7886700" cy="2139600"/>
          </a:xfrm>
          <a:prstGeom prst="rect">
            <a:avLst/>
          </a:prstGeom>
          <a:noFill/>
          <a:ln>
            <a:noFill/>
          </a:ln>
        </p:spPr>
        <p:txBody>
          <a:bodyPr anchorCtr="0" anchor="b" bIns="34275" lIns="34275" spcFirstLastPara="1" rIns="34275" wrap="square" tIns="34275">
            <a:noAutofit/>
          </a:bodyPr>
          <a:lstStyle/>
          <a:p>
            <a:pPr indent="0" lvl="0" marL="0" rtl="0" algn="l">
              <a:lnSpc>
                <a:spcPct val="90000"/>
              </a:lnSpc>
              <a:spcBef>
                <a:spcPts val="0"/>
              </a:spcBef>
              <a:spcAft>
                <a:spcPts val="0"/>
              </a:spcAft>
              <a:buClr>
                <a:schemeClr val="accent6"/>
              </a:buClr>
              <a:buSzPts val="4500"/>
              <a:buFont typeface="Helvetica Neue"/>
              <a:buNone/>
            </a:pPr>
            <a:r>
              <a:rPr lang="en"/>
              <a:t>Turn to Your Neighbor</a:t>
            </a:r>
            <a:endParaRPr sz="1100"/>
          </a:p>
        </p:txBody>
      </p:sp>
      <p:sp>
        <p:nvSpPr>
          <p:cNvPr id="619" name="Google Shape;619;p96"/>
          <p:cNvSpPr txBox="1"/>
          <p:nvPr>
            <p:ph idx="4294967295" type="body"/>
          </p:nvPr>
        </p:nvSpPr>
        <p:spPr>
          <a:xfrm>
            <a:off x="471488" y="3442097"/>
            <a:ext cx="7886700" cy="821100"/>
          </a:xfrm>
          <a:prstGeom prst="rect">
            <a:avLst/>
          </a:prstGeom>
          <a:noFill/>
          <a:ln>
            <a:noFill/>
          </a:ln>
        </p:spPr>
        <p:txBody>
          <a:bodyPr anchorCtr="0" anchor="t" bIns="34275" lIns="34275" spcFirstLastPara="1" rIns="34275" wrap="square" tIns="34275">
            <a:noAutofit/>
          </a:bodyPr>
          <a:lstStyle/>
          <a:p>
            <a:pPr indent="0" lvl="0" marL="0" rtl="0" algn="l">
              <a:lnSpc>
                <a:spcPct val="90000"/>
              </a:lnSpc>
              <a:spcBef>
                <a:spcPts val="0"/>
              </a:spcBef>
              <a:spcAft>
                <a:spcPts val="0"/>
              </a:spcAft>
              <a:buNone/>
            </a:pPr>
            <a:r>
              <a:rPr lang="en" sz="2400">
                <a:solidFill>
                  <a:schemeClr val="accent6"/>
                </a:solidFill>
                <a:latin typeface="Helvetica Neue"/>
                <a:ea typeface="Helvetica Neue"/>
                <a:cs typeface="Helvetica Neue"/>
                <a:sym typeface="Helvetica Neue"/>
              </a:rPr>
              <a:t>Slides, Handout, Activity: </a:t>
            </a:r>
            <a:r>
              <a:rPr lang="en" sz="2400" u="sng">
                <a:solidFill>
                  <a:schemeClr val="accent6"/>
                </a:solidFill>
                <a:latin typeface="Helvetica Neue"/>
                <a:ea typeface="Helvetica Neue"/>
                <a:cs typeface="Helvetica Neue"/>
                <a:sym typeface="Helvetica Neue"/>
              </a:rPr>
              <a:t>bit.ly/hilt-a11y-resources</a:t>
            </a:r>
            <a:endParaRPr>
              <a:solidFill>
                <a:srgbClr val="000000"/>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sp>
        <p:nvSpPr>
          <p:cNvPr id="624" name="Google Shape;624;p97"/>
          <p:cNvSpPr txBox="1"/>
          <p:nvPr>
            <p:ph type="title"/>
          </p:nvPr>
        </p:nvSpPr>
        <p:spPr>
          <a:xfrm>
            <a:off x="625525" y="217778"/>
            <a:ext cx="8229600" cy="857400"/>
          </a:xfrm>
          <a:prstGeom prst="rect">
            <a:avLst/>
          </a:prstGeom>
        </p:spPr>
        <p:txBody>
          <a:bodyPr anchorCtr="0" anchor="ctr" bIns="34275" lIns="34275" spcFirstLastPara="1" rIns="34275" wrap="square" tIns="34275">
            <a:noAutofit/>
          </a:bodyPr>
          <a:lstStyle/>
          <a:p>
            <a:pPr indent="-457200" lvl="0" marL="457200" rtl="0" algn="l">
              <a:spcBef>
                <a:spcPts val="0"/>
              </a:spcBef>
              <a:spcAft>
                <a:spcPts val="0"/>
              </a:spcAft>
              <a:buSzPts val="3600"/>
              <a:buAutoNum type="arabicPeriod"/>
            </a:pPr>
            <a:r>
              <a:rPr lang="en"/>
              <a:t>Think </a:t>
            </a:r>
            <a:r>
              <a:rPr b="0" lang="en"/>
              <a:t>(on your own)</a:t>
            </a:r>
            <a:endParaRPr b="0"/>
          </a:p>
        </p:txBody>
      </p:sp>
      <p:sp>
        <p:nvSpPr>
          <p:cNvPr id="625" name="Google Shape;625;p97"/>
          <p:cNvSpPr txBox="1"/>
          <p:nvPr/>
        </p:nvSpPr>
        <p:spPr>
          <a:xfrm>
            <a:off x="625525" y="1300375"/>
            <a:ext cx="7826700" cy="4671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SzPts val="1800"/>
              <a:buFont typeface="Helvetica Neue"/>
              <a:buAutoNum type="alphaUcPeriod"/>
            </a:pPr>
            <a:r>
              <a:rPr lang="en" sz="1800">
                <a:latin typeface="Helvetica Neue"/>
                <a:ea typeface="Helvetica Neue"/>
                <a:cs typeface="Helvetica Neue"/>
                <a:sym typeface="Helvetica Neue"/>
              </a:rPr>
              <a:t>Think about a peer learning activity that you’ve done or would like to do as a student or teacher. </a:t>
            </a:r>
            <a:endParaRPr sz="1800">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AutoNum type="alphaUcPeriod"/>
            </a:pPr>
            <a:r>
              <a:rPr lang="en" sz="1800">
                <a:latin typeface="Helvetica Neue"/>
                <a:ea typeface="Helvetica Neue"/>
                <a:cs typeface="Helvetica Neue"/>
                <a:sym typeface="Helvetica Neue"/>
              </a:rPr>
              <a:t>How might you incorporate the ideas shared today to make your activity more accessible? Is there anything you can do to make it accessible that we didn’t discuss as a group already? </a:t>
            </a:r>
            <a:endParaRPr sz="1800">
              <a:latin typeface="Helvetica Neue"/>
              <a:ea typeface="Helvetica Neue"/>
              <a:cs typeface="Helvetica Neue"/>
              <a:sym typeface="Helvetica Neue"/>
            </a:endParaRPr>
          </a:p>
          <a:p>
            <a:pPr indent="-342900" lvl="0" marL="457200" rtl="0" algn="l">
              <a:lnSpc>
                <a:spcPct val="115000"/>
              </a:lnSpc>
              <a:spcBef>
                <a:spcPts val="0"/>
              </a:spcBef>
              <a:spcAft>
                <a:spcPts val="0"/>
              </a:spcAft>
              <a:buSzPts val="1800"/>
              <a:buFont typeface="Helvetica Neue"/>
              <a:buAutoNum type="alphaUcPeriod"/>
            </a:pPr>
            <a:r>
              <a:rPr lang="en" sz="1800">
                <a:latin typeface="Helvetica Neue"/>
                <a:ea typeface="Helvetica Neue"/>
                <a:cs typeface="Helvetica Neue"/>
                <a:sym typeface="Helvetica Neue"/>
              </a:rPr>
              <a:t>What questions do you have about how to make this activity more accessible? Where do you get stuck?</a:t>
            </a:r>
            <a:endParaRPr sz="1800">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9" name="Shape 229"/>
        <p:cNvGrpSpPr/>
        <p:nvPr/>
      </p:nvGrpSpPr>
      <p:grpSpPr>
        <a:xfrm>
          <a:off x="0" y="0"/>
          <a:ext cx="0" cy="0"/>
          <a:chOff x="0" y="0"/>
          <a:chExt cx="0" cy="0"/>
        </a:xfrm>
      </p:grpSpPr>
      <p:pic>
        <p:nvPicPr>
          <p:cNvPr id="230" name="Google Shape;230;p53"/>
          <p:cNvPicPr preferRelativeResize="0"/>
          <p:nvPr/>
        </p:nvPicPr>
        <p:blipFill rotWithShape="1">
          <a:blip r:embed="rId3">
            <a:alphaModFix/>
          </a:blip>
          <a:srcRect b="18915" l="5771" r="3475" t="2696"/>
          <a:stretch/>
        </p:blipFill>
        <p:spPr>
          <a:xfrm>
            <a:off x="0" y="0"/>
            <a:ext cx="9144000" cy="5143500"/>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Google Shape;630;p98"/>
          <p:cNvSpPr txBox="1"/>
          <p:nvPr>
            <p:ph type="title"/>
          </p:nvPr>
        </p:nvSpPr>
        <p:spPr>
          <a:xfrm>
            <a:off x="625525" y="2177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2. Pair</a:t>
            </a:r>
            <a:r>
              <a:rPr lang="en"/>
              <a:t> </a:t>
            </a:r>
            <a:r>
              <a:rPr b="0" lang="en"/>
              <a:t>(with your neighbor)</a:t>
            </a:r>
            <a:endParaRPr b="0"/>
          </a:p>
        </p:txBody>
      </p:sp>
      <p:sp>
        <p:nvSpPr>
          <p:cNvPr id="631" name="Google Shape;631;p98"/>
          <p:cNvSpPr txBox="1"/>
          <p:nvPr/>
        </p:nvSpPr>
        <p:spPr>
          <a:xfrm>
            <a:off x="625525" y="1300375"/>
            <a:ext cx="7472100" cy="46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latin typeface="Helvetica Neue"/>
                <a:ea typeface="Helvetica Neue"/>
                <a:cs typeface="Helvetica Neue"/>
                <a:sym typeface="Helvetica Neue"/>
              </a:rPr>
              <a:t>Turn to your neighbor or someone nearby and share your ideas and questions. Try to help each other think through your activities and get each other unstuck.  </a:t>
            </a:r>
            <a:endParaRPr sz="2200">
              <a:latin typeface="Helvetica Neue"/>
              <a:ea typeface="Helvetica Neue"/>
              <a:cs typeface="Helvetica Neue"/>
              <a:sym typeface="Helvetica Neue"/>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Google Shape;636;p99"/>
          <p:cNvSpPr txBox="1"/>
          <p:nvPr>
            <p:ph type="title"/>
          </p:nvPr>
        </p:nvSpPr>
        <p:spPr>
          <a:xfrm>
            <a:off x="625525" y="217778"/>
            <a:ext cx="8229600" cy="857400"/>
          </a:xfrm>
          <a:prstGeom prst="rect">
            <a:avLst/>
          </a:prstGeom>
        </p:spPr>
        <p:txBody>
          <a:bodyPr anchorCtr="0" anchor="ctr" bIns="34275" lIns="34275" spcFirstLastPara="1" rIns="34275" wrap="square" tIns="34275">
            <a:noAutofit/>
          </a:bodyPr>
          <a:lstStyle/>
          <a:p>
            <a:pPr indent="0" lvl="0" marL="0" rtl="0" algn="l">
              <a:spcBef>
                <a:spcPts val="0"/>
              </a:spcBef>
              <a:spcAft>
                <a:spcPts val="0"/>
              </a:spcAft>
              <a:buNone/>
            </a:pPr>
            <a:r>
              <a:rPr lang="en"/>
              <a:t>3. Share</a:t>
            </a:r>
            <a:r>
              <a:rPr lang="en"/>
              <a:t> </a:t>
            </a:r>
            <a:r>
              <a:rPr b="0" lang="en"/>
              <a:t>(with the whole group)</a:t>
            </a:r>
            <a:endParaRPr b="0"/>
          </a:p>
        </p:txBody>
      </p:sp>
      <p:sp>
        <p:nvSpPr>
          <p:cNvPr id="637" name="Google Shape;637;p99"/>
          <p:cNvSpPr txBox="1"/>
          <p:nvPr/>
        </p:nvSpPr>
        <p:spPr>
          <a:xfrm>
            <a:off x="625525" y="1300375"/>
            <a:ext cx="7472100" cy="4671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2200">
                <a:latin typeface="Helvetica Neue"/>
                <a:ea typeface="Helvetica Neue"/>
                <a:cs typeface="Helvetica Neue"/>
                <a:sym typeface="Helvetica Neue"/>
              </a:rPr>
              <a:t>Share your thoughts, ideas, and questions with the group.</a:t>
            </a:r>
            <a:endParaRPr sz="2200">
              <a:latin typeface="Helvetica Neue"/>
              <a:ea typeface="Helvetica Neue"/>
              <a:cs typeface="Helvetica Neue"/>
              <a:sym typeface="Helvetica Neue"/>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1" name="Shape 641"/>
        <p:cNvGrpSpPr/>
        <p:nvPr/>
      </p:nvGrpSpPr>
      <p:grpSpPr>
        <a:xfrm>
          <a:off x="0" y="0"/>
          <a:ext cx="0" cy="0"/>
          <a:chOff x="0" y="0"/>
          <a:chExt cx="0" cy="0"/>
        </a:xfrm>
      </p:grpSpPr>
      <p:sp>
        <p:nvSpPr>
          <p:cNvPr id="642" name="Google Shape;642;p100"/>
          <p:cNvSpPr txBox="1"/>
          <p:nvPr>
            <p:ph type="title"/>
          </p:nvPr>
        </p:nvSpPr>
        <p:spPr>
          <a:xfrm>
            <a:off x="458063" y="3"/>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a:t>Thank you for coming!</a:t>
            </a:r>
            <a:endParaRPr sz="4800"/>
          </a:p>
        </p:txBody>
      </p:sp>
      <p:pic>
        <p:nvPicPr>
          <p:cNvPr id="643" name="Google Shape;643;p100"/>
          <p:cNvPicPr preferRelativeResize="0"/>
          <p:nvPr/>
        </p:nvPicPr>
        <p:blipFill>
          <a:blip r:embed="rId3">
            <a:alphaModFix/>
          </a:blip>
          <a:stretch>
            <a:fillRect/>
          </a:stretch>
        </p:blipFill>
        <p:spPr>
          <a:xfrm>
            <a:off x="6701780" y="872762"/>
            <a:ext cx="1399525" cy="2099306"/>
          </a:xfrm>
          <a:prstGeom prst="rect">
            <a:avLst/>
          </a:prstGeom>
          <a:noFill/>
          <a:ln>
            <a:noFill/>
          </a:ln>
          <a:effectLst>
            <a:reflection blurRad="0" dir="0" dist="0" endA="0" endPos="20000" fadeDir="5400012" kx="0" rotWithShape="0" algn="bl" stA="30000" stPos="0" sy="-100000" ky="0"/>
          </a:effectLst>
        </p:spPr>
      </p:pic>
      <p:sp>
        <p:nvSpPr>
          <p:cNvPr id="644" name="Google Shape;644;p100"/>
          <p:cNvSpPr txBox="1"/>
          <p:nvPr/>
        </p:nvSpPr>
        <p:spPr>
          <a:xfrm>
            <a:off x="6358138" y="3017013"/>
            <a:ext cx="2086800" cy="96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Helvetica Neue"/>
                <a:ea typeface="Helvetica Neue"/>
                <a:cs typeface="Helvetica Neue"/>
                <a:sym typeface="Helvetica Neue"/>
              </a:rPr>
              <a:t>Gabe Abrams</a:t>
            </a:r>
            <a:endParaRPr b="1" sz="18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FFFFFF"/>
                </a:solidFill>
                <a:latin typeface="Helvetica Neue"/>
                <a:ea typeface="Helvetica Neue"/>
                <a:cs typeface="Helvetica Neue"/>
                <a:sym typeface="Helvetica Neue"/>
              </a:rPr>
              <a:t>gabe_abrams@harvard.edu</a:t>
            </a:r>
            <a:endParaRPr sz="1100">
              <a:solidFill>
                <a:srgbClr val="FFFFFF"/>
              </a:solidFill>
              <a:latin typeface="Helvetica Neue"/>
              <a:ea typeface="Helvetica Neue"/>
              <a:cs typeface="Helvetica Neue"/>
              <a:sym typeface="Helvetica Neue"/>
            </a:endParaRPr>
          </a:p>
        </p:txBody>
      </p:sp>
      <p:pic>
        <p:nvPicPr>
          <p:cNvPr id="645" name="Google Shape;645;p100"/>
          <p:cNvPicPr preferRelativeResize="0"/>
          <p:nvPr/>
        </p:nvPicPr>
        <p:blipFill>
          <a:blip r:embed="rId3">
            <a:alphaModFix/>
          </a:blip>
          <a:stretch>
            <a:fillRect/>
          </a:stretch>
        </p:blipFill>
        <p:spPr>
          <a:xfrm>
            <a:off x="3873093" y="872762"/>
            <a:ext cx="1399525" cy="2099306"/>
          </a:xfrm>
          <a:prstGeom prst="rect">
            <a:avLst/>
          </a:prstGeom>
          <a:noFill/>
          <a:ln>
            <a:noFill/>
          </a:ln>
          <a:effectLst>
            <a:reflection blurRad="0" dir="0" dist="0" endA="0" endPos="20000" fadeDir="5400012" kx="0" rotWithShape="0" algn="bl" stA="30000" stPos="0" sy="-100000" ky="0"/>
          </a:effectLst>
        </p:spPr>
      </p:pic>
      <p:sp>
        <p:nvSpPr>
          <p:cNvPr id="646" name="Google Shape;646;p100"/>
          <p:cNvSpPr txBox="1"/>
          <p:nvPr/>
        </p:nvSpPr>
        <p:spPr>
          <a:xfrm>
            <a:off x="3446701" y="3017013"/>
            <a:ext cx="2250600" cy="96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Helvetica Neue"/>
                <a:ea typeface="Helvetica Neue"/>
                <a:cs typeface="Helvetica Neue"/>
                <a:sym typeface="Helvetica Neue"/>
              </a:rPr>
              <a:t>Amy Deschenes</a:t>
            </a:r>
            <a:endParaRPr b="1" sz="18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FFFFFF"/>
                </a:solidFill>
                <a:latin typeface="Helvetica Neue"/>
                <a:ea typeface="Helvetica Neue"/>
                <a:cs typeface="Helvetica Neue"/>
                <a:sym typeface="Helvetica Neue"/>
              </a:rPr>
              <a:t>amy_deschenes@harvard.edu </a:t>
            </a:r>
            <a:endParaRPr sz="1100">
              <a:solidFill>
                <a:srgbClr val="FFFFFF"/>
              </a:solidFill>
              <a:latin typeface="Helvetica Neue"/>
              <a:ea typeface="Helvetica Neue"/>
              <a:cs typeface="Helvetica Neue"/>
              <a:sym typeface="Helvetica Neue"/>
            </a:endParaRPr>
          </a:p>
        </p:txBody>
      </p:sp>
      <p:sp>
        <p:nvSpPr>
          <p:cNvPr id="647" name="Google Shape;647;p100"/>
          <p:cNvSpPr txBox="1"/>
          <p:nvPr/>
        </p:nvSpPr>
        <p:spPr>
          <a:xfrm>
            <a:off x="618888" y="3017013"/>
            <a:ext cx="2250600" cy="96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800">
                <a:solidFill>
                  <a:srgbClr val="FFFFFF"/>
                </a:solidFill>
                <a:latin typeface="Helvetica Neue"/>
                <a:ea typeface="Helvetica Neue"/>
                <a:cs typeface="Helvetica Neue"/>
                <a:sym typeface="Helvetica Neue"/>
              </a:rPr>
              <a:t>Kerry Foley</a:t>
            </a:r>
            <a:endParaRPr b="1" sz="1800">
              <a:solidFill>
                <a:srgbClr val="FFFFFF"/>
              </a:solidFill>
              <a:latin typeface="Helvetica Neue"/>
              <a:ea typeface="Helvetica Neue"/>
              <a:cs typeface="Helvetica Neue"/>
              <a:sym typeface="Helvetica Neue"/>
            </a:endParaRPr>
          </a:p>
          <a:p>
            <a:pPr indent="0" lvl="0" marL="0" rtl="0" algn="ctr">
              <a:spcBef>
                <a:spcPts val="0"/>
              </a:spcBef>
              <a:spcAft>
                <a:spcPts val="0"/>
              </a:spcAft>
              <a:buNone/>
            </a:pPr>
            <a:r>
              <a:rPr lang="en" sz="1100">
                <a:solidFill>
                  <a:srgbClr val="FFFFFF"/>
                </a:solidFill>
                <a:latin typeface="Helvetica Neue"/>
                <a:ea typeface="Helvetica Neue"/>
                <a:cs typeface="Helvetica Neue"/>
                <a:sym typeface="Helvetica Neue"/>
              </a:rPr>
              <a:t>kerry_foley@harvard.edu</a:t>
            </a:r>
            <a:endParaRPr sz="1100">
              <a:solidFill>
                <a:srgbClr val="FFFFFF"/>
              </a:solidFill>
              <a:latin typeface="Helvetica Neue"/>
              <a:ea typeface="Helvetica Neue"/>
              <a:cs typeface="Helvetica Neue"/>
              <a:sym typeface="Helvetica Neue"/>
            </a:endParaRPr>
          </a:p>
        </p:txBody>
      </p:sp>
      <p:pic>
        <p:nvPicPr>
          <p:cNvPr id="648" name="Google Shape;648;p100"/>
          <p:cNvPicPr preferRelativeResize="0"/>
          <p:nvPr/>
        </p:nvPicPr>
        <p:blipFill rotWithShape="1">
          <a:blip r:embed="rId4">
            <a:alphaModFix/>
          </a:blip>
          <a:srcRect b="1019" l="16717" r="16890" t="0"/>
          <a:stretch/>
        </p:blipFill>
        <p:spPr>
          <a:xfrm>
            <a:off x="1044425" y="872638"/>
            <a:ext cx="1399526" cy="2099300"/>
          </a:xfrm>
          <a:prstGeom prst="rect">
            <a:avLst/>
          </a:prstGeom>
          <a:noFill/>
          <a:ln>
            <a:noFill/>
          </a:ln>
          <a:effectLst>
            <a:reflection blurRad="0" dir="0" dist="0" endA="0" endPos="20000" fadeDir="5400012" kx="0" rotWithShape="0" algn="bl" stA="30000" stPos="0" sy="-100000" ky="0"/>
          </a:effectLst>
        </p:spPr>
      </p:pic>
      <p:pic>
        <p:nvPicPr>
          <p:cNvPr id="649" name="Google Shape;649;p100"/>
          <p:cNvPicPr preferRelativeResize="0"/>
          <p:nvPr/>
        </p:nvPicPr>
        <p:blipFill rotWithShape="1">
          <a:blip r:embed="rId5">
            <a:alphaModFix/>
          </a:blip>
          <a:srcRect b="0" l="14312" r="19025" t="0"/>
          <a:stretch/>
        </p:blipFill>
        <p:spPr>
          <a:xfrm>
            <a:off x="3873100" y="872637"/>
            <a:ext cx="1399525" cy="2099300"/>
          </a:xfrm>
          <a:prstGeom prst="rect">
            <a:avLst/>
          </a:prstGeom>
          <a:noFill/>
          <a:ln>
            <a:noFill/>
          </a:ln>
          <a:effectLst>
            <a:reflection blurRad="0" dir="0" dist="0" endA="0" endPos="20000" fadeDir="5400012" kx="0" rotWithShape="0" algn="bl" stA="30000" stPos="0" sy="-100000" ky="0"/>
          </a:effectLst>
        </p:spPr>
      </p:pic>
      <p:sp>
        <p:nvSpPr>
          <p:cNvPr id="650" name="Google Shape;650;p100"/>
          <p:cNvSpPr txBox="1"/>
          <p:nvPr>
            <p:ph type="title"/>
          </p:nvPr>
        </p:nvSpPr>
        <p:spPr>
          <a:xfrm>
            <a:off x="457188" y="3626353"/>
            <a:ext cx="8229600" cy="857400"/>
          </a:xfrm>
          <a:prstGeom prst="rect">
            <a:avLst/>
          </a:prstGeom>
        </p:spPr>
        <p:txBody>
          <a:bodyPr anchorCtr="0" anchor="ctr" bIns="34275" lIns="34275" spcFirstLastPara="1" rIns="34275" wrap="square" tIns="34275">
            <a:noAutofit/>
          </a:bodyPr>
          <a:lstStyle/>
          <a:p>
            <a:pPr indent="0" lvl="0" marL="0" rtl="0" algn="ctr">
              <a:spcBef>
                <a:spcPts val="0"/>
              </a:spcBef>
              <a:spcAft>
                <a:spcPts val="0"/>
              </a:spcAft>
              <a:buNone/>
            </a:pPr>
            <a:r>
              <a:rPr lang="en" sz="2400"/>
              <a:t>Slides, Handout, Activity</a:t>
            </a:r>
            <a:r>
              <a:rPr lang="en" sz="2400"/>
              <a:t>: </a:t>
            </a:r>
            <a:r>
              <a:rPr lang="en" sz="2400" u="sng">
                <a:solidFill>
                  <a:srgbClr val="FFFFFF"/>
                </a:solidFill>
              </a:rPr>
              <a:t>bit.ly/hilt-a11y-resources</a:t>
            </a:r>
            <a:endParaRPr sz="2400" u="sng">
              <a:solidFill>
                <a:srgbClr val="FFFFFF"/>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54"/>
          <p:cNvSpPr txBox="1"/>
          <p:nvPr>
            <p:ph type="ctrTitle"/>
          </p:nvPr>
        </p:nvSpPr>
        <p:spPr>
          <a:xfrm>
            <a:off x="825900" y="19350"/>
            <a:ext cx="4023600" cy="93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sz="3400">
                <a:solidFill>
                  <a:srgbClr val="EB001B"/>
                </a:solidFill>
                <a:latin typeface="Montserrat"/>
                <a:ea typeface="Montserrat"/>
                <a:cs typeface="Montserrat"/>
                <a:sym typeface="Montserrat"/>
              </a:rPr>
              <a:t>USER RESEARCH</a:t>
            </a:r>
            <a:endParaRPr sz="3400">
              <a:solidFill>
                <a:srgbClr val="EB001B"/>
              </a:solidFill>
              <a:latin typeface="Montserrat"/>
              <a:ea typeface="Montserrat"/>
              <a:cs typeface="Montserrat"/>
              <a:sym typeface="Montserrat"/>
            </a:endParaRPr>
          </a:p>
        </p:txBody>
      </p:sp>
      <p:sp>
        <p:nvSpPr>
          <p:cNvPr id="236" name="Google Shape;236;p54"/>
          <p:cNvSpPr txBox="1"/>
          <p:nvPr>
            <p:ph idx="1" type="subTitle"/>
          </p:nvPr>
        </p:nvSpPr>
        <p:spPr>
          <a:xfrm>
            <a:off x="5424100" y="732175"/>
            <a:ext cx="3492600" cy="79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2400">
                <a:solidFill>
                  <a:srgbClr val="EB001B"/>
                </a:solidFill>
                <a:latin typeface="Montserrat"/>
                <a:ea typeface="Montserrat"/>
                <a:cs typeface="Montserrat"/>
                <a:sym typeface="Montserrat"/>
              </a:rPr>
              <a:t>Learn more about user research</a:t>
            </a:r>
            <a:endParaRPr b="1" sz="2400">
              <a:solidFill>
                <a:srgbClr val="EB001B"/>
              </a:solidFill>
              <a:latin typeface="Montserrat"/>
              <a:ea typeface="Montserrat"/>
              <a:cs typeface="Montserrat"/>
              <a:sym typeface="Montserrat"/>
            </a:endParaRPr>
          </a:p>
        </p:txBody>
      </p:sp>
      <p:sp>
        <p:nvSpPr>
          <p:cNvPr id="237" name="Google Shape;237;p54"/>
          <p:cNvSpPr txBox="1"/>
          <p:nvPr>
            <p:ph type="ctrTitle"/>
          </p:nvPr>
        </p:nvSpPr>
        <p:spPr>
          <a:xfrm>
            <a:off x="825900" y="958650"/>
            <a:ext cx="4391700" cy="9393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b="1" lang="en" sz="7000">
                <a:solidFill>
                  <a:srgbClr val="EB001B"/>
                </a:solidFill>
                <a:latin typeface="Montserrat"/>
                <a:ea typeface="Montserrat"/>
                <a:cs typeface="Montserrat"/>
                <a:sym typeface="Montserrat"/>
              </a:rPr>
              <a:t>CENTER</a:t>
            </a:r>
            <a:endParaRPr b="1" sz="7000">
              <a:solidFill>
                <a:srgbClr val="EB001B"/>
              </a:solidFill>
              <a:latin typeface="Montserrat"/>
              <a:ea typeface="Montserrat"/>
              <a:cs typeface="Montserrat"/>
              <a:sym typeface="Montserrat"/>
            </a:endParaRPr>
          </a:p>
        </p:txBody>
      </p:sp>
      <p:sp>
        <p:nvSpPr>
          <p:cNvPr id="238" name="Google Shape;238;p54"/>
          <p:cNvSpPr txBox="1"/>
          <p:nvPr/>
        </p:nvSpPr>
        <p:spPr>
          <a:xfrm>
            <a:off x="5315075" y="1699400"/>
            <a:ext cx="2592600" cy="2958600"/>
          </a:xfrm>
          <a:prstGeom prst="rect">
            <a:avLst/>
          </a:prstGeom>
          <a:noFill/>
          <a:ln>
            <a:noFill/>
          </a:ln>
        </p:spPr>
        <p:txBody>
          <a:bodyPr anchorCtr="0" anchor="t" bIns="91425" lIns="91425" spcFirstLastPara="1" rIns="91425" wrap="square" tIns="91425">
            <a:noAutofit/>
          </a:bodyPr>
          <a:lstStyle/>
          <a:p>
            <a:pPr indent="-304800" lvl="0" marL="457200" rtl="0" algn="l">
              <a:spcBef>
                <a:spcPts val="0"/>
              </a:spcBef>
              <a:spcAft>
                <a:spcPts val="0"/>
              </a:spcAft>
              <a:buClr>
                <a:srgbClr val="EB001B"/>
              </a:buClr>
              <a:buSzPts val="1200"/>
              <a:buFont typeface="Montserrat Medium"/>
              <a:buChar char="●"/>
            </a:pPr>
            <a:r>
              <a:rPr lang="en" sz="1200">
                <a:latin typeface="Montserrat Medium"/>
                <a:ea typeface="Montserrat Medium"/>
                <a:cs typeface="Montserrat Medium"/>
                <a:sym typeface="Montserrat Medium"/>
              </a:rPr>
              <a:t>Consult with experts on usability and digital accessibility</a:t>
            </a:r>
            <a:endParaRPr sz="1200">
              <a:latin typeface="Montserrat Medium"/>
              <a:ea typeface="Montserrat Medium"/>
              <a:cs typeface="Montserrat Medium"/>
              <a:sym typeface="Montserrat Medium"/>
            </a:endParaRPr>
          </a:p>
          <a:p>
            <a:pPr indent="-304800" lvl="0" marL="457200" rtl="0" algn="l">
              <a:spcBef>
                <a:spcPts val="1000"/>
              </a:spcBef>
              <a:spcAft>
                <a:spcPts val="0"/>
              </a:spcAft>
              <a:buClr>
                <a:srgbClr val="EB001B"/>
              </a:buClr>
              <a:buSzPts val="1200"/>
              <a:buFont typeface="Montserrat Medium"/>
              <a:buChar char="●"/>
            </a:pPr>
            <a:r>
              <a:rPr lang="en" sz="1200">
                <a:latin typeface="Montserrat Medium"/>
                <a:ea typeface="Montserrat Medium"/>
                <a:cs typeface="Montserrat Medium"/>
                <a:sym typeface="Montserrat Medium"/>
              </a:rPr>
              <a:t>Recruit participants from the lab’s testing pools</a:t>
            </a:r>
            <a:endParaRPr sz="1200">
              <a:latin typeface="Montserrat Medium"/>
              <a:ea typeface="Montserrat Medium"/>
              <a:cs typeface="Montserrat Medium"/>
              <a:sym typeface="Montserrat Medium"/>
            </a:endParaRPr>
          </a:p>
          <a:p>
            <a:pPr indent="-304800" lvl="0" marL="457200" rtl="0" algn="l">
              <a:spcBef>
                <a:spcPts val="1000"/>
              </a:spcBef>
              <a:spcAft>
                <a:spcPts val="0"/>
              </a:spcAft>
              <a:buClr>
                <a:srgbClr val="EB001B"/>
              </a:buClr>
              <a:buSzPts val="1200"/>
              <a:buFont typeface="Montserrat Medium"/>
              <a:buChar char="●"/>
            </a:pPr>
            <a:r>
              <a:rPr lang="en" sz="1200">
                <a:latin typeface="Montserrat Medium"/>
                <a:ea typeface="Montserrat Medium"/>
                <a:cs typeface="Montserrat Medium"/>
                <a:sym typeface="Montserrat Medium"/>
              </a:rPr>
              <a:t>Book our space for user testing or borrow equipment to run tests anywhere</a:t>
            </a:r>
            <a:endParaRPr sz="1200">
              <a:latin typeface="Montserrat Medium"/>
              <a:ea typeface="Montserrat Medium"/>
              <a:cs typeface="Montserrat Medium"/>
              <a:sym typeface="Montserrat Medium"/>
            </a:endParaRPr>
          </a:p>
          <a:p>
            <a:pPr indent="-304800" lvl="0" marL="457200" rtl="0" algn="l">
              <a:spcBef>
                <a:spcPts val="1000"/>
              </a:spcBef>
              <a:spcAft>
                <a:spcPts val="0"/>
              </a:spcAft>
              <a:buClr>
                <a:srgbClr val="EB001B"/>
              </a:buClr>
              <a:buSzPts val="1200"/>
              <a:buFont typeface="Montserrat Medium"/>
              <a:buChar char="●"/>
            </a:pPr>
            <a:r>
              <a:rPr lang="en" sz="1200">
                <a:latin typeface="Montserrat Medium"/>
                <a:ea typeface="Montserrat Medium"/>
                <a:cs typeface="Montserrat Medium"/>
                <a:sym typeface="Montserrat Medium"/>
              </a:rPr>
              <a:t>Attend workshops &amp; events</a:t>
            </a:r>
            <a:endParaRPr sz="1200">
              <a:latin typeface="Montserrat Medium"/>
              <a:ea typeface="Montserrat Medium"/>
              <a:cs typeface="Montserrat Medium"/>
              <a:sym typeface="Montserrat Medium"/>
            </a:endParaRPr>
          </a:p>
        </p:txBody>
      </p:sp>
      <p:sp>
        <p:nvSpPr>
          <p:cNvPr id="239" name="Google Shape;239;p54"/>
          <p:cNvSpPr txBox="1"/>
          <p:nvPr/>
        </p:nvSpPr>
        <p:spPr>
          <a:xfrm>
            <a:off x="936600" y="1699400"/>
            <a:ext cx="3912900" cy="65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a:solidFill>
                  <a:srgbClr val="EB001B"/>
                </a:solidFill>
                <a:latin typeface="Montserrat Medium"/>
                <a:ea typeface="Montserrat Medium"/>
                <a:cs typeface="Montserrat Medium"/>
                <a:sym typeface="Montserrat Medium"/>
              </a:rPr>
              <a:t>Harvard’s premier lab for user-centered design, digital accessibility, and testing.</a:t>
            </a:r>
            <a:endParaRPr i="1">
              <a:solidFill>
                <a:srgbClr val="EB001B"/>
              </a:solidFill>
              <a:latin typeface="Montserrat Medium"/>
              <a:ea typeface="Montserrat Medium"/>
              <a:cs typeface="Montserrat Medium"/>
              <a:sym typeface="Montserrat Medium"/>
            </a:endParaRPr>
          </a:p>
        </p:txBody>
      </p:sp>
      <p:pic>
        <p:nvPicPr>
          <p:cNvPr id="240" name="Google Shape;240;p54"/>
          <p:cNvPicPr preferRelativeResize="0"/>
          <p:nvPr/>
        </p:nvPicPr>
        <p:blipFill>
          <a:blip r:embed="rId3">
            <a:alphaModFix/>
          </a:blip>
          <a:stretch>
            <a:fillRect/>
          </a:stretch>
        </p:blipFill>
        <p:spPr>
          <a:xfrm>
            <a:off x="1020000" y="2515475"/>
            <a:ext cx="3635401" cy="1663363"/>
          </a:xfrm>
          <a:prstGeom prst="rect">
            <a:avLst/>
          </a:prstGeom>
          <a:noFill/>
          <a:ln>
            <a:noFill/>
          </a:ln>
        </p:spPr>
      </p:pic>
      <p:sp>
        <p:nvSpPr>
          <p:cNvPr id="241" name="Google Shape;241;p54"/>
          <p:cNvSpPr txBox="1"/>
          <p:nvPr/>
        </p:nvSpPr>
        <p:spPr>
          <a:xfrm>
            <a:off x="825900" y="4336425"/>
            <a:ext cx="4557900" cy="6585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200">
                <a:latin typeface="Montserrat Medium"/>
                <a:ea typeface="Montserrat Medium"/>
                <a:cs typeface="Montserrat Medium"/>
                <a:sym typeface="Montserrat Medium"/>
              </a:rPr>
              <a:t>Lamont Library, Room A10 </a:t>
            </a:r>
            <a:r>
              <a:rPr lang="en" sz="1200">
                <a:solidFill>
                  <a:srgbClr val="EB001B"/>
                </a:solidFill>
                <a:latin typeface="Montserrat Medium"/>
                <a:ea typeface="Montserrat Medium"/>
                <a:cs typeface="Montserrat Medium"/>
                <a:sym typeface="Montserrat Medium"/>
              </a:rPr>
              <a:t>|</a:t>
            </a:r>
            <a:r>
              <a:rPr lang="en" sz="1200">
                <a:latin typeface="Montserrat Medium"/>
                <a:ea typeface="Montserrat Medium"/>
                <a:cs typeface="Montserrat Medium"/>
                <a:sym typeface="Montserrat Medium"/>
              </a:rPr>
              <a:t>  urc.library.harvard.edu </a:t>
            </a:r>
            <a:endParaRPr sz="1200">
              <a:latin typeface="Montserrat Medium"/>
              <a:ea typeface="Montserrat Medium"/>
              <a:cs typeface="Montserrat Medium"/>
              <a:sym typeface="Montserrat Medium"/>
            </a:endParaRPr>
          </a:p>
          <a:p>
            <a:pPr indent="0" lvl="0" marL="0" rtl="0" algn="l">
              <a:lnSpc>
                <a:spcPct val="115000"/>
              </a:lnSpc>
              <a:spcBef>
                <a:spcPts val="0"/>
              </a:spcBef>
              <a:spcAft>
                <a:spcPts val="0"/>
              </a:spcAft>
              <a:buNone/>
            </a:pPr>
            <a:r>
              <a:rPr lang="en" sz="1200">
                <a:latin typeface="Montserrat Medium"/>
                <a:ea typeface="Montserrat Medium"/>
                <a:cs typeface="Montserrat Medium"/>
                <a:sym typeface="Montserrat Medium"/>
              </a:rPr>
              <a:t>libraryux@harvard.edu  </a:t>
            </a:r>
            <a:r>
              <a:rPr lang="en" sz="1200">
                <a:solidFill>
                  <a:srgbClr val="EB001B"/>
                </a:solidFill>
                <a:latin typeface="Montserrat Medium"/>
                <a:ea typeface="Montserrat Medium"/>
                <a:cs typeface="Montserrat Medium"/>
                <a:sym typeface="Montserrat Medium"/>
              </a:rPr>
              <a:t>|</a:t>
            </a:r>
            <a:r>
              <a:rPr lang="en" sz="1200">
                <a:latin typeface="Montserrat Medium"/>
                <a:ea typeface="Montserrat Medium"/>
                <a:cs typeface="Montserrat Medium"/>
                <a:sym typeface="Montserrat Medium"/>
              </a:rPr>
              <a:t>  @UserResearchCtr</a:t>
            </a:r>
            <a:endParaRPr sz="1200">
              <a:latin typeface="Montserrat Medium"/>
              <a:ea typeface="Montserrat Medium"/>
              <a:cs typeface="Montserrat Medium"/>
              <a:sym typeface="Montserrat Medium"/>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55"/>
          <p:cNvSpPr/>
          <p:nvPr/>
        </p:nvSpPr>
        <p:spPr>
          <a:xfrm>
            <a:off x="-41825" y="3031750"/>
            <a:ext cx="9196200" cy="2111700"/>
          </a:xfrm>
          <a:prstGeom prst="rect">
            <a:avLst/>
          </a:prstGeom>
          <a:solidFill>
            <a:srgbClr val="FFFFFF"/>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47" name="Google Shape;247;p55"/>
          <p:cNvPicPr preferRelativeResize="0"/>
          <p:nvPr/>
        </p:nvPicPr>
        <p:blipFill>
          <a:blip r:embed="rId3">
            <a:alphaModFix/>
          </a:blip>
          <a:stretch>
            <a:fillRect/>
          </a:stretch>
        </p:blipFill>
        <p:spPr>
          <a:xfrm>
            <a:off x="703650" y="0"/>
            <a:ext cx="7736698" cy="514349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1" name="Shape 251"/>
        <p:cNvGrpSpPr/>
        <p:nvPr/>
      </p:nvGrpSpPr>
      <p:grpSpPr>
        <a:xfrm>
          <a:off x="0" y="0"/>
          <a:ext cx="0" cy="0"/>
          <a:chOff x="0" y="0"/>
          <a:chExt cx="0" cy="0"/>
        </a:xfrm>
      </p:grpSpPr>
      <p:sp>
        <p:nvSpPr>
          <p:cNvPr id="252" name="Google Shape;252;p56"/>
          <p:cNvSpPr/>
          <p:nvPr/>
        </p:nvSpPr>
        <p:spPr>
          <a:xfrm>
            <a:off x="0" y="0"/>
            <a:ext cx="6583800" cy="45288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pic>
        <p:nvPicPr>
          <p:cNvPr id="253" name="Google Shape;253;p56"/>
          <p:cNvPicPr preferRelativeResize="0"/>
          <p:nvPr/>
        </p:nvPicPr>
        <p:blipFill>
          <a:blip r:embed="rId3">
            <a:alphaModFix/>
          </a:blip>
          <a:stretch>
            <a:fillRect/>
          </a:stretch>
        </p:blipFill>
        <p:spPr>
          <a:xfrm>
            <a:off x="319124" y="347815"/>
            <a:ext cx="3857626" cy="38331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7" name="Shape 257"/>
        <p:cNvGrpSpPr/>
        <p:nvPr/>
      </p:nvGrpSpPr>
      <p:grpSpPr>
        <a:xfrm>
          <a:off x="0" y="0"/>
          <a:ext cx="0" cy="0"/>
          <a:chOff x="0" y="0"/>
          <a:chExt cx="0" cy="0"/>
        </a:xfrm>
      </p:grpSpPr>
      <p:sp>
        <p:nvSpPr>
          <p:cNvPr id="258" name="Google Shape;258;p57"/>
          <p:cNvSpPr/>
          <p:nvPr/>
        </p:nvSpPr>
        <p:spPr>
          <a:xfrm>
            <a:off x="0" y="0"/>
            <a:ext cx="6583800" cy="4528800"/>
          </a:xfrm>
          <a:prstGeom prst="rect">
            <a:avLst/>
          </a:prstGeom>
          <a:gradFill>
            <a:gsLst>
              <a:gs pos="0">
                <a:srgbClr val="FFFFFF"/>
              </a:gs>
              <a:gs pos="50000">
                <a:srgbClr val="FFFFFF"/>
              </a:gs>
              <a:gs pos="100000">
                <a:srgbClr val="FFFFFF">
                  <a:alpha val="0"/>
                </a:srgbClr>
              </a:gs>
            </a:gsLst>
            <a:lin ang="0" scaled="0"/>
          </a:gra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1D1D1D"/>
              </a:solidFill>
              <a:latin typeface="Calibri"/>
              <a:ea typeface="Calibri"/>
              <a:cs typeface="Calibri"/>
              <a:sym typeface="Calibri"/>
            </a:endParaRPr>
          </a:p>
        </p:txBody>
      </p:sp>
      <p:sp>
        <p:nvSpPr>
          <p:cNvPr id="259" name="Google Shape;259;p57"/>
          <p:cNvSpPr txBox="1"/>
          <p:nvPr/>
        </p:nvSpPr>
        <p:spPr>
          <a:xfrm>
            <a:off x="4572000" y="1298263"/>
            <a:ext cx="4485000" cy="223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 sz="2400">
                <a:latin typeface="Georgia"/>
                <a:ea typeface="Georgia"/>
                <a:cs typeface="Georgia"/>
                <a:sym typeface="Georgia"/>
              </a:rPr>
              <a:t>“I had to ask a friend to check my grade and read me the comments - which is not an ideal situation.”</a:t>
            </a:r>
            <a:endParaRPr i="1" sz="2400">
              <a:latin typeface="Georgia"/>
              <a:ea typeface="Georgia"/>
              <a:cs typeface="Georgia"/>
              <a:sym typeface="Georgia"/>
            </a:endParaRPr>
          </a:p>
          <a:p>
            <a:pPr indent="0" lvl="0" marL="0" rtl="0" algn="l">
              <a:spcBef>
                <a:spcPts val="0"/>
              </a:spcBef>
              <a:spcAft>
                <a:spcPts val="0"/>
              </a:spcAft>
              <a:buNone/>
            </a:pPr>
            <a:r>
              <a:t/>
            </a:r>
            <a:endParaRPr i="1" sz="2400">
              <a:latin typeface="Georgia"/>
              <a:ea typeface="Georgia"/>
              <a:cs typeface="Georgia"/>
              <a:sym typeface="Georgia"/>
            </a:endParaRPr>
          </a:p>
          <a:p>
            <a:pPr indent="-355600" lvl="0" marL="1828800" rtl="0" algn="l">
              <a:spcBef>
                <a:spcPts val="0"/>
              </a:spcBef>
              <a:spcAft>
                <a:spcPts val="0"/>
              </a:spcAft>
              <a:buSzPts val="2000"/>
              <a:buFont typeface="Georgia"/>
              <a:buChar char="-"/>
            </a:pPr>
            <a:r>
              <a:rPr lang="en" sz="2000">
                <a:latin typeface="Georgia"/>
                <a:ea typeface="Georgia"/>
                <a:cs typeface="Georgia"/>
                <a:sym typeface="Georgia"/>
              </a:rPr>
              <a:t>Tasha, GSE alum</a:t>
            </a:r>
            <a:endParaRPr sz="2000">
              <a:latin typeface="Georgia"/>
              <a:ea typeface="Georgia"/>
              <a:cs typeface="Georgia"/>
              <a:sym typeface="Georgia"/>
            </a:endParaRPr>
          </a:p>
        </p:txBody>
      </p:sp>
      <p:pic>
        <p:nvPicPr>
          <p:cNvPr id="260" name="Google Shape;260;p57"/>
          <p:cNvPicPr preferRelativeResize="0"/>
          <p:nvPr/>
        </p:nvPicPr>
        <p:blipFill>
          <a:blip r:embed="rId3">
            <a:alphaModFix/>
          </a:blip>
          <a:stretch>
            <a:fillRect/>
          </a:stretch>
        </p:blipFill>
        <p:spPr>
          <a:xfrm>
            <a:off x="319124" y="347815"/>
            <a:ext cx="3857626" cy="383317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Theme">
      <a:dk1>
        <a:srgbClr val="1D1D1D"/>
      </a:dk1>
      <a:lt1>
        <a:srgbClr val="FFFFFF"/>
      </a:lt1>
      <a:dk2>
        <a:srgbClr val="A7A7A7"/>
      </a:dk2>
      <a:lt2>
        <a:srgbClr val="535353"/>
      </a:lt2>
      <a:accent1>
        <a:srgbClr val="0578B8"/>
      </a:accent1>
      <a:accent2>
        <a:srgbClr val="F12322"/>
      </a:accent2>
      <a:accent3>
        <a:srgbClr val="A51C30"/>
      </a:accent3>
      <a:accent4>
        <a:srgbClr val="3E6F7D"/>
      </a:accent4>
      <a:accent5>
        <a:srgbClr val="F8C21C"/>
      </a:accent5>
      <a:accent6>
        <a:srgbClr val="1E1E1E"/>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