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3" r:id="rId3"/>
    <p:sldMasterId id="2147483694" r:id="rId4"/>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189686097_2_98:notes"/>
          <p:cNvSpPr/>
          <p:nvPr>
            <p:ph idx="2" type="sldImg"/>
          </p:nvPr>
        </p:nvSpPr>
        <p:spPr>
          <a:xfrm>
            <a:off x="403777" y="687049"/>
            <a:ext cx="6055105" cy="342587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276" name="Google Shape;276;g6189686097_2_98:notes"/>
          <p:cNvSpPr txBox="1"/>
          <p:nvPr>
            <p:ph idx="1" type="body"/>
          </p:nvPr>
        </p:nvSpPr>
        <p:spPr>
          <a:xfrm>
            <a:off x="913589" y="4343094"/>
            <a:ext cx="5029302" cy="4115722"/>
          </a:xfrm>
          <a:prstGeom prst="rect">
            <a:avLst/>
          </a:prstGeom>
          <a:noFill/>
          <a:ln>
            <a:noFill/>
          </a:ln>
        </p:spPr>
        <p:txBody>
          <a:bodyPr anchorCtr="0" anchor="t" bIns="44725" lIns="91050" spcFirstLastPara="1" rIns="91050" wrap="square" tIns="44725">
            <a:noAutofit/>
          </a:bodyPr>
          <a:lstStyle/>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189686097_2_108:notes"/>
          <p:cNvSpPr/>
          <p:nvPr>
            <p:ph idx="2" type="sldImg"/>
          </p:nvPr>
        </p:nvSpPr>
        <p:spPr>
          <a:xfrm>
            <a:off x="397565" y="685488"/>
            <a:ext cx="606287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g6189686097_2_108:notes"/>
          <p:cNvSpPr txBox="1"/>
          <p:nvPr>
            <p:ph idx="1" type="body"/>
          </p:nvPr>
        </p:nvSpPr>
        <p:spPr>
          <a:xfrm>
            <a:off x="685193" y="4343094"/>
            <a:ext cx="5487618" cy="4115722"/>
          </a:xfrm>
          <a:prstGeom prst="rect">
            <a:avLst/>
          </a:prstGeom>
          <a:noFill/>
          <a:ln>
            <a:noFill/>
          </a:ln>
        </p:spPr>
        <p:txBody>
          <a:bodyPr anchorCtr="0" anchor="t" bIns="46050" lIns="92075" spcFirstLastPara="1" rIns="92075" wrap="square" tIns="46050">
            <a:noAutofit/>
          </a:bodyPr>
          <a:lstStyle/>
          <a:p>
            <a:pPr indent="0" lvl="0" marL="0" rtl="0" algn="l">
              <a:lnSpc>
                <a:spcPct val="100000"/>
              </a:lnSpc>
              <a:spcBef>
                <a:spcPts val="0"/>
              </a:spcBef>
              <a:spcAft>
                <a:spcPts val="0"/>
              </a:spcAft>
              <a:buSzPts val="1400"/>
              <a:buNone/>
            </a:pPr>
            <a:r>
              <a:t/>
            </a:r>
            <a:endParaRPr sz="1400"/>
          </a:p>
        </p:txBody>
      </p:sp>
      <p:sp>
        <p:nvSpPr>
          <p:cNvPr id="288" name="Google Shape;288;g6189686097_2_108:notes"/>
          <p:cNvSpPr txBox="1"/>
          <p:nvPr/>
        </p:nvSpPr>
        <p:spPr>
          <a:xfrm>
            <a:off x="3884274" y="8684652"/>
            <a:ext cx="2972205" cy="457815"/>
          </a:xfrm>
          <a:prstGeom prst="rect">
            <a:avLst/>
          </a:prstGeom>
          <a:noFill/>
          <a:ln>
            <a:noFill/>
          </a:ln>
        </p:spPr>
        <p:txBody>
          <a:bodyPr anchorCtr="0" anchor="b" bIns="46050" lIns="92075" spcFirstLastPara="1" rIns="92075" wrap="square" tIns="460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6022cf38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6022cf38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618fe35c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18fe35c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18fe35c1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18fe35c1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18fe35c1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618fe35c1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618fe35c1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18fe35c1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618fe35c1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618fe35c1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ecffccd1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ecffccd1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619225e1c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619225e1c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ecffccd1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ecffccd1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ecffccd1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ecffccd1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6190b0fe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6190b0fe6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61896860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61896860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6022cf38f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022cf38f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ecffccd1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ecffccd1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ecffccd1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ecffccd1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ecffccd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ecffccd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ecffccd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ecffccd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618fe35c1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618fe35c1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18fe35c1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18fe35c1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ecffccd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ecffccd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618fe35c1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18fe35c1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189686097_2_43:notes"/>
          <p:cNvSpPr/>
          <p:nvPr>
            <p:ph idx="2" type="sldImg"/>
          </p:nvPr>
        </p:nvSpPr>
        <p:spPr>
          <a:xfrm>
            <a:off x="633620" y="640205"/>
            <a:ext cx="5665304" cy="3204148"/>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g6189686097_2_43:notes"/>
          <p:cNvSpPr txBox="1"/>
          <p:nvPr>
            <p:ph idx="1" type="body"/>
          </p:nvPr>
        </p:nvSpPr>
        <p:spPr>
          <a:xfrm>
            <a:off x="692641" y="4058301"/>
            <a:ext cx="5547266" cy="3845839"/>
          </a:xfrm>
          <a:prstGeom prst="rect">
            <a:avLst/>
          </a:prstGeom>
          <a:noFill/>
          <a:ln>
            <a:noFill/>
          </a:ln>
        </p:spPr>
        <p:txBody>
          <a:bodyPr anchorCtr="0" anchor="t" bIns="46050" lIns="92075" spcFirstLastPara="1" rIns="92075" wrap="square" tIns="46050">
            <a:noAutofit/>
          </a:bodyPr>
          <a:lstStyle/>
          <a:p>
            <a:pPr indent="0" lvl="0" marL="0" marR="0" rtl="0" algn="l">
              <a:lnSpc>
                <a:spcPct val="100000"/>
              </a:lnSpc>
              <a:spcBef>
                <a:spcPts val="0"/>
              </a:spcBef>
              <a:spcAft>
                <a:spcPts val="0"/>
              </a:spcAft>
              <a:buClr>
                <a:schemeClr val="dk1"/>
              </a:buClr>
              <a:buSzPts val="1200"/>
              <a:buFont typeface="Arial"/>
              <a:buNone/>
            </a:pPr>
            <a:r>
              <a:t/>
            </a:r>
            <a:endParaRPr sz="1400"/>
          </a:p>
          <a:p>
            <a:pPr indent="0" lvl="0" marL="0" rtl="0" algn="l">
              <a:lnSpc>
                <a:spcPct val="100000"/>
              </a:lnSpc>
              <a:spcBef>
                <a:spcPts val="400"/>
              </a:spcBef>
              <a:spcAft>
                <a:spcPts val="0"/>
              </a:spcAft>
              <a:buSzPts val="1400"/>
              <a:buNone/>
            </a:pPr>
            <a:r>
              <a:t/>
            </a:r>
            <a:endParaRPr sz="1400"/>
          </a:p>
          <a:p>
            <a:pPr indent="0" lvl="0" marL="0" rtl="0" algn="l">
              <a:lnSpc>
                <a:spcPct val="100000"/>
              </a:lnSpc>
              <a:spcBef>
                <a:spcPts val="400"/>
              </a:spcBef>
              <a:spcAft>
                <a:spcPts val="0"/>
              </a:spcAft>
              <a:buSzPts val="1400"/>
              <a:buNone/>
            </a:pPr>
            <a:r>
              <a:t/>
            </a:r>
            <a:endParaRPr sz="1400"/>
          </a:p>
        </p:txBody>
      </p:sp>
      <p:sp>
        <p:nvSpPr>
          <p:cNvPr id="267" name="Google Shape;267;g6189686097_2_43:notes"/>
          <p:cNvSpPr txBox="1"/>
          <p:nvPr/>
        </p:nvSpPr>
        <p:spPr>
          <a:xfrm>
            <a:off x="3926493" y="8115166"/>
            <a:ext cx="3004512" cy="427794"/>
          </a:xfrm>
          <a:prstGeom prst="rect">
            <a:avLst/>
          </a:prstGeom>
          <a:noFill/>
          <a:ln>
            <a:noFill/>
          </a:ln>
        </p:spPr>
        <p:txBody>
          <a:bodyPr anchorCtr="0" anchor="b" bIns="46050" lIns="92075" spcFirstLastPara="1" rIns="92075" wrap="square" tIns="460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685800" y="1597821"/>
            <a:ext cx="7772400" cy="11025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60" name="Google Shape;60;p15"/>
          <p:cNvSpPr txBox="1"/>
          <p:nvPr>
            <p:ph idx="1" type="subTitle"/>
          </p:nvPr>
        </p:nvSpPr>
        <p:spPr>
          <a:xfrm>
            <a:off x="1371600" y="2914650"/>
            <a:ext cx="6400800" cy="1314450"/>
          </a:xfrm>
          <a:prstGeom prst="rect">
            <a:avLst/>
          </a:prstGeom>
          <a:noFill/>
          <a:ln>
            <a:noFill/>
          </a:ln>
        </p:spPr>
        <p:txBody>
          <a:bodyPr anchorCtr="0" anchor="t" bIns="44450" lIns="90475" spcFirstLastPara="1" rIns="90475" wrap="square" tIns="44450">
            <a:noAutofit/>
          </a:bodyPr>
          <a:lstStyle>
            <a:lvl1pPr lvl="0" algn="ctr">
              <a:lnSpc>
                <a:spcPct val="100000"/>
              </a:lnSpc>
              <a:spcBef>
                <a:spcPts val="360"/>
              </a:spcBef>
              <a:spcAft>
                <a:spcPts val="0"/>
              </a:spcAft>
              <a:buClr>
                <a:schemeClr val="dk1"/>
              </a:buClr>
              <a:buSzPts val="450"/>
              <a:buFont typeface="Arial"/>
              <a:buNone/>
              <a:defRPr/>
            </a:lvl1pPr>
            <a:lvl2pPr lvl="1" algn="ctr">
              <a:lnSpc>
                <a:spcPct val="100000"/>
              </a:lnSpc>
              <a:spcBef>
                <a:spcPts val="360"/>
              </a:spcBef>
              <a:spcAft>
                <a:spcPts val="0"/>
              </a:spcAft>
              <a:buClr>
                <a:schemeClr val="dk1"/>
              </a:buClr>
              <a:buSzPts val="1170"/>
              <a:buNone/>
              <a:defRPr/>
            </a:lvl2pPr>
            <a:lvl3pPr lvl="2" algn="ctr">
              <a:lnSpc>
                <a:spcPct val="100000"/>
              </a:lnSpc>
              <a:spcBef>
                <a:spcPts val="360"/>
              </a:spcBef>
              <a:spcAft>
                <a:spcPts val="0"/>
              </a:spcAft>
              <a:buClr>
                <a:schemeClr val="dk1"/>
              </a:buClr>
              <a:buSzPts val="1620"/>
              <a:buFont typeface="Arial"/>
              <a:buNone/>
              <a:defRPr/>
            </a:lvl3pPr>
            <a:lvl4pPr lvl="3" algn="ctr">
              <a:lnSpc>
                <a:spcPct val="100000"/>
              </a:lnSpc>
              <a:spcBef>
                <a:spcPts val="320"/>
              </a:spcBef>
              <a:spcAft>
                <a:spcPts val="0"/>
              </a:spcAft>
              <a:buClr>
                <a:schemeClr val="dk1"/>
              </a:buClr>
              <a:buSzPts val="1040"/>
              <a:buNone/>
              <a:defRPr/>
            </a:lvl4pPr>
            <a:lvl5pPr lvl="4" algn="ctr">
              <a:lnSpc>
                <a:spcPct val="100000"/>
              </a:lnSpc>
              <a:spcBef>
                <a:spcPts val="320"/>
              </a:spcBef>
              <a:spcAft>
                <a:spcPts val="0"/>
              </a:spcAft>
              <a:buClr>
                <a:schemeClr val="dk1"/>
              </a:buClr>
              <a:buSzPts val="1360"/>
              <a:buFont typeface="Arial"/>
              <a:buNone/>
              <a:defRPr/>
            </a:lvl5pPr>
            <a:lvl6pPr lvl="5" algn="ctr">
              <a:lnSpc>
                <a:spcPct val="100000"/>
              </a:lnSpc>
              <a:spcBef>
                <a:spcPts val="320"/>
              </a:spcBef>
              <a:spcAft>
                <a:spcPts val="0"/>
              </a:spcAft>
              <a:buClr>
                <a:schemeClr val="dk1"/>
              </a:buClr>
              <a:buSzPts val="1360"/>
              <a:buFont typeface="Arial"/>
              <a:buNone/>
              <a:defRPr/>
            </a:lvl6pPr>
            <a:lvl7pPr lvl="6" algn="ctr">
              <a:lnSpc>
                <a:spcPct val="100000"/>
              </a:lnSpc>
              <a:spcBef>
                <a:spcPts val="320"/>
              </a:spcBef>
              <a:spcAft>
                <a:spcPts val="0"/>
              </a:spcAft>
              <a:buClr>
                <a:schemeClr val="dk1"/>
              </a:buClr>
              <a:buSzPts val="1360"/>
              <a:buFont typeface="Arial"/>
              <a:buNone/>
              <a:defRPr/>
            </a:lvl7pPr>
            <a:lvl8pPr lvl="7" algn="ctr">
              <a:lnSpc>
                <a:spcPct val="100000"/>
              </a:lnSpc>
              <a:spcBef>
                <a:spcPts val="320"/>
              </a:spcBef>
              <a:spcAft>
                <a:spcPts val="0"/>
              </a:spcAft>
              <a:buClr>
                <a:schemeClr val="dk1"/>
              </a:buClr>
              <a:buSzPts val="1360"/>
              <a:buFont typeface="Arial"/>
              <a:buNone/>
              <a:defRPr/>
            </a:lvl8pPr>
            <a:lvl9pPr lvl="8" algn="ctr">
              <a:lnSpc>
                <a:spcPct val="100000"/>
              </a:lnSpc>
              <a:spcBef>
                <a:spcPts val="320"/>
              </a:spcBef>
              <a:spcAft>
                <a:spcPts val="0"/>
              </a:spcAft>
              <a:buClr>
                <a:schemeClr val="dk1"/>
              </a:buClr>
              <a:buSzPts val="1360"/>
              <a:buFont typeface="Arial"/>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1" name="Shape 61"/>
        <p:cNvGrpSpPr/>
        <p:nvPr/>
      </p:nvGrpSpPr>
      <p:grpSpPr>
        <a:xfrm>
          <a:off x="0" y="0"/>
          <a:ext cx="0" cy="0"/>
          <a:chOff x="0" y="0"/>
          <a:chExt cx="0" cy="0"/>
        </a:xfrm>
      </p:grpSpPr>
      <p:sp>
        <p:nvSpPr>
          <p:cNvPr id="62" name="Google Shape;62;p16"/>
          <p:cNvSpPr txBox="1"/>
          <p:nvPr>
            <p:ph type="title"/>
          </p:nvPr>
        </p:nvSpPr>
        <p:spPr>
          <a:xfrm>
            <a:off x="314326" y="128590"/>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63" name="Google Shape;63;p16"/>
          <p:cNvSpPr txBox="1"/>
          <p:nvPr>
            <p:ph idx="1" type="body"/>
          </p:nvPr>
        </p:nvSpPr>
        <p:spPr>
          <a:xfrm>
            <a:off x="350839" y="1193009"/>
            <a:ext cx="8415337" cy="3579019"/>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4" name="Shape 64"/>
        <p:cNvGrpSpPr/>
        <p:nvPr/>
      </p:nvGrpSpPr>
      <p:grpSpPr>
        <a:xfrm>
          <a:off x="0" y="0"/>
          <a:ext cx="0" cy="0"/>
          <a:chOff x="0" y="0"/>
          <a:chExt cx="0" cy="0"/>
        </a:xfrm>
      </p:grpSpPr>
      <p:sp>
        <p:nvSpPr>
          <p:cNvPr id="65" name="Google Shape;65;p17"/>
          <p:cNvSpPr txBox="1"/>
          <p:nvPr>
            <p:ph type="title"/>
          </p:nvPr>
        </p:nvSpPr>
        <p:spPr>
          <a:xfrm>
            <a:off x="722313" y="3305176"/>
            <a:ext cx="7772400" cy="1021556"/>
          </a:xfrm>
          <a:prstGeom prst="rect">
            <a:avLst/>
          </a:prstGeom>
          <a:noFill/>
          <a:ln>
            <a:noFill/>
          </a:ln>
        </p:spPr>
        <p:txBody>
          <a:bodyPr anchorCtr="0" anchor="t" bIns="44450" lIns="90475" spcFirstLastPara="1" rIns="90475" wrap="square" tIns="44450">
            <a:noAutofit/>
          </a:bodyPr>
          <a:lstStyle>
            <a:lvl1pPr lvl="0" algn="l">
              <a:lnSpc>
                <a:spcPct val="130000"/>
              </a:lnSpc>
              <a:spcBef>
                <a:spcPts val="0"/>
              </a:spcBef>
              <a:spcAft>
                <a:spcPts val="0"/>
              </a:spcAft>
              <a:buSzPts val="1400"/>
              <a:buNone/>
              <a:defRPr b="1" sz="4000" cap="none"/>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66" name="Google Shape;66;p17"/>
          <p:cNvSpPr txBox="1"/>
          <p:nvPr>
            <p:ph idx="1" type="body"/>
          </p:nvPr>
        </p:nvSpPr>
        <p:spPr>
          <a:xfrm>
            <a:off x="722313" y="2180035"/>
            <a:ext cx="7772400" cy="1125140"/>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00"/>
              </a:spcBef>
              <a:spcAft>
                <a:spcPts val="0"/>
              </a:spcAft>
              <a:buClr>
                <a:schemeClr val="dk1"/>
              </a:buClr>
              <a:buSzPts val="500"/>
              <a:buFont typeface="Arial"/>
              <a:buNone/>
              <a:defRPr sz="2000"/>
            </a:lvl1pPr>
            <a:lvl2pPr indent="-228600" lvl="1" marL="914400" algn="l">
              <a:lnSpc>
                <a:spcPct val="100000"/>
              </a:lnSpc>
              <a:spcBef>
                <a:spcPts val="360"/>
              </a:spcBef>
              <a:spcAft>
                <a:spcPts val="0"/>
              </a:spcAft>
              <a:buClr>
                <a:schemeClr val="dk1"/>
              </a:buClr>
              <a:buSzPts val="1170"/>
              <a:buNone/>
              <a:defRPr sz="1800"/>
            </a:lvl2pPr>
            <a:lvl3pPr indent="-228600" lvl="2" marL="1371600" algn="l">
              <a:lnSpc>
                <a:spcPct val="100000"/>
              </a:lnSpc>
              <a:spcBef>
                <a:spcPts val="320"/>
              </a:spcBef>
              <a:spcAft>
                <a:spcPts val="0"/>
              </a:spcAft>
              <a:buClr>
                <a:schemeClr val="dk1"/>
              </a:buClr>
              <a:buSzPts val="1440"/>
              <a:buFont typeface="Arial"/>
              <a:buNone/>
              <a:defRPr sz="1600"/>
            </a:lvl3pPr>
            <a:lvl4pPr indent="-228600" lvl="3" marL="1828800" algn="l">
              <a:lnSpc>
                <a:spcPct val="100000"/>
              </a:lnSpc>
              <a:spcBef>
                <a:spcPts val="280"/>
              </a:spcBef>
              <a:spcAft>
                <a:spcPts val="0"/>
              </a:spcAft>
              <a:buClr>
                <a:schemeClr val="dk1"/>
              </a:buClr>
              <a:buSzPts val="910"/>
              <a:buNone/>
              <a:defRPr sz="1400"/>
            </a:lvl4pPr>
            <a:lvl5pPr indent="-228600" lvl="4" marL="2286000" algn="l">
              <a:lnSpc>
                <a:spcPct val="100000"/>
              </a:lnSpc>
              <a:spcBef>
                <a:spcPts val="280"/>
              </a:spcBef>
              <a:spcAft>
                <a:spcPts val="0"/>
              </a:spcAft>
              <a:buClr>
                <a:schemeClr val="dk1"/>
              </a:buClr>
              <a:buSzPts val="1190"/>
              <a:buFont typeface="Arial"/>
              <a:buNone/>
              <a:defRPr sz="1400"/>
            </a:lvl5pPr>
            <a:lvl6pPr indent="-228600" lvl="5" marL="2743200" algn="l">
              <a:lnSpc>
                <a:spcPct val="100000"/>
              </a:lnSpc>
              <a:spcBef>
                <a:spcPts val="280"/>
              </a:spcBef>
              <a:spcAft>
                <a:spcPts val="0"/>
              </a:spcAft>
              <a:buClr>
                <a:schemeClr val="dk1"/>
              </a:buClr>
              <a:buSzPts val="1190"/>
              <a:buFont typeface="Arial"/>
              <a:buNone/>
              <a:defRPr sz="1400"/>
            </a:lvl6pPr>
            <a:lvl7pPr indent="-228600" lvl="6" marL="3200400" algn="l">
              <a:lnSpc>
                <a:spcPct val="100000"/>
              </a:lnSpc>
              <a:spcBef>
                <a:spcPts val="280"/>
              </a:spcBef>
              <a:spcAft>
                <a:spcPts val="0"/>
              </a:spcAft>
              <a:buClr>
                <a:schemeClr val="dk1"/>
              </a:buClr>
              <a:buSzPts val="1190"/>
              <a:buFont typeface="Arial"/>
              <a:buNone/>
              <a:defRPr sz="1400"/>
            </a:lvl7pPr>
            <a:lvl8pPr indent="-228600" lvl="7" marL="3657600" algn="l">
              <a:lnSpc>
                <a:spcPct val="100000"/>
              </a:lnSpc>
              <a:spcBef>
                <a:spcPts val="280"/>
              </a:spcBef>
              <a:spcAft>
                <a:spcPts val="0"/>
              </a:spcAft>
              <a:buClr>
                <a:schemeClr val="dk1"/>
              </a:buClr>
              <a:buSzPts val="1190"/>
              <a:buFont typeface="Arial"/>
              <a:buNone/>
              <a:defRPr sz="1400"/>
            </a:lvl8pPr>
            <a:lvl9pPr indent="-228600" lvl="8" marL="4114800" algn="l">
              <a:lnSpc>
                <a:spcPct val="100000"/>
              </a:lnSpc>
              <a:spcBef>
                <a:spcPts val="280"/>
              </a:spcBef>
              <a:spcAft>
                <a:spcPts val="0"/>
              </a:spcAft>
              <a:buClr>
                <a:schemeClr val="dk1"/>
              </a:buClr>
              <a:buSzPts val="1190"/>
              <a:buFont typeface="Arial"/>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18"/>
          <p:cNvSpPr txBox="1"/>
          <p:nvPr>
            <p:ph type="title"/>
          </p:nvPr>
        </p:nvSpPr>
        <p:spPr>
          <a:xfrm>
            <a:off x="314326" y="128590"/>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69" name="Google Shape;69;p18"/>
          <p:cNvSpPr txBox="1"/>
          <p:nvPr>
            <p:ph idx="1" type="body"/>
          </p:nvPr>
        </p:nvSpPr>
        <p:spPr>
          <a:xfrm>
            <a:off x="350838" y="1193009"/>
            <a:ext cx="4130675" cy="3579019"/>
          </a:xfrm>
          <a:prstGeom prst="rect">
            <a:avLst/>
          </a:prstGeom>
          <a:noFill/>
          <a:ln>
            <a:noFill/>
          </a:ln>
        </p:spPr>
        <p:txBody>
          <a:bodyPr anchorCtr="0" anchor="t" bIns="44450" lIns="90475" spcFirstLastPara="1" rIns="90475" wrap="square" tIns="44450">
            <a:noAutofit/>
          </a:bodyPr>
          <a:lstStyle>
            <a:lvl1pPr indent="-273050" lvl="0" marL="457200" algn="l">
              <a:lnSpc>
                <a:spcPct val="100000"/>
              </a:lnSpc>
              <a:spcBef>
                <a:spcPts val="560"/>
              </a:spcBef>
              <a:spcAft>
                <a:spcPts val="0"/>
              </a:spcAft>
              <a:buClr>
                <a:schemeClr val="dk1"/>
              </a:buClr>
              <a:buSzPts val="700"/>
              <a:buFont typeface="Arial"/>
              <a:buChar char=" "/>
              <a:defRPr sz="2800"/>
            </a:lvl1pPr>
            <a:lvl2pPr indent="-327660" lvl="1" marL="914400" algn="l">
              <a:lnSpc>
                <a:spcPct val="100000"/>
              </a:lnSpc>
              <a:spcBef>
                <a:spcPts val="480"/>
              </a:spcBef>
              <a:spcAft>
                <a:spcPts val="0"/>
              </a:spcAft>
              <a:buClr>
                <a:schemeClr val="dk1"/>
              </a:buClr>
              <a:buSzPts val="1560"/>
              <a:buChar char="●"/>
              <a:defRPr sz="2400"/>
            </a:lvl2pPr>
            <a:lvl3pPr indent="-342900" lvl="2" marL="1371600" algn="l">
              <a:lnSpc>
                <a:spcPct val="100000"/>
              </a:lnSpc>
              <a:spcBef>
                <a:spcPts val="400"/>
              </a:spcBef>
              <a:spcAft>
                <a:spcPts val="0"/>
              </a:spcAft>
              <a:buClr>
                <a:schemeClr val="dk1"/>
              </a:buClr>
              <a:buSzPts val="1800"/>
              <a:buFont typeface="Arial"/>
              <a:buChar char="–"/>
              <a:defRPr sz="2000"/>
            </a:lvl3pPr>
            <a:lvl4pPr indent="-302894" lvl="3" marL="1828800" algn="l">
              <a:lnSpc>
                <a:spcPct val="100000"/>
              </a:lnSpc>
              <a:spcBef>
                <a:spcPts val="360"/>
              </a:spcBef>
              <a:spcAft>
                <a:spcPts val="0"/>
              </a:spcAft>
              <a:buClr>
                <a:schemeClr val="dk1"/>
              </a:buClr>
              <a:buSzPts val="1170"/>
              <a:buChar char="⚪"/>
              <a:defRPr sz="1800"/>
            </a:lvl4pPr>
            <a:lvl5pPr indent="-325754" lvl="4" marL="2286000" algn="l">
              <a:lnSpc>
                <a:spcPct val="100000"/>
              </a:lnSpc>
              <a:spcBef>
                <a:spcPts val="360"/>
              </a:spcBef>
              <a:spcAft>
                <a:spcPts val="0"/>
              </a:spcAft>
              <a:buClr>
                <a:schemeClr val="dk1"/>
              </a:buClr>
              <a:buSzPts val="1530"/>
              <a:buFont typeface="Arial"/>
              <a:buChar char="–"/>
              <a:defRPr sz="1800"/>
            </a:lvl5pPr>
            <a:lvl6pPr indent="-325754" lvl="5" marL="2743200" algn="l">
              <a:lnSpc>
                <a:spcPct val="100000"/>
              </a:lnSpc>
              <a:spcBef>
                <a:spcPts val="360"/>
              </a:spcBef>
              <a:spcAft>
                <a:spcPts val="0"/>
              </a:spcAft>
              <a:buClr>
                <a:schemeClr val="dk1"/>
              </a:buClr>
              <a:buSzPts val="1530"/>
              <a:buFont typeface="Arial"/>
              <a:buChar char="–"/>
              <a:defRPr sz="1800"/>
            </a:lvl6pPr>
            <a:lvl7pPr indent="-325754" lvl="6" marL="3200400" algn="l">
              <a:lnSpc>
                <a:spcPct val="100000"/>
              </a:lnSpc>
              <a:spcBef>
                <a:spcPts val="360"/>
              </a:spcBef>
              <a:spcAft>
                <a:spcPts val="0"/>
              </a:spcAft>
              <a:buClr>
                <a:schemeClr val="dk1"/>
              </a:buClr>
              <a:buSzPts val="1530"/>
              <a:buFont typeface="Arial"/>
              <a:buChar char="–"/>
              <a:defRPr sz="1800"/>
            </a:lvl7pPr>
            <a:lvl8pPr indent="-325754" lvl="7" marL="3657600" algn="l">
              <a:lnSpc>
                <a:spcPct val="100000"/>
              </a:lnSpc>
              <a:spcBef>
                <a:spcPts val="360"/>
              </a:spcBef>
              <a:spcAft>
                <a:spcPts val="0"/>
              </a:spcAft>
              <a:buClr>
                <a:schemeClr val="dk1"/>
              </a:buClr>
              <a:buSzPts val="1530"/>
              <a:buFont typeface="Arial"/>
              <a:buChar char="–"/>
              <a:defRPr sz="1800"/>
            </a:lvl8pPr>
            <a:lvl9pPr indent="-325754" lvl="8" marL="4114800" algn="l">
              <a:lnSpc>
                <a:spcPct val="100000"/>
              </a:lnSpc>
              <a:spcBef>
                <a:spcPts val="360"/>
              </a:spcBef>
              <a:spcAft>
                <a:spcPts val="0"/>
              </a:spcAft>
              <a:buClr>
                <a:schemeClr val="dk1"/>
              </a:buClr>
              <a:buSzPts val="1530"/>
              <a:buFont typeface="Arial"/>
              <a:buChar char="–"/>
              <a:defRPr sz="1800"/>
            </a:lvl9pPr>
          </a:lstStyle>
          <a:p/>
        </p:txBody>
      </p:sp>
      <p:sp>
        <p:nvSpPr>
          <p:cNvPr id="70" name="Google Shape;70;p18"/>
          <p:cNvSpPr txBox="1"/>
          <p:nvPr>
            <p:ph idx="2" type="body"/>
          </p:nvPr>
        </p:nvSpPr>
        <p:spPr>
          <a:xfrm>
            <a:off x="4633913" y="1193009"/>
            <a:ext cx="4132262" cy="3579019"/>
          </a:xfrm>
          <a:prstGeom prst="rect">
            <a:avLst/>
          </a:prstGeom>
          <a:noFill/>
          <a:ln>
            <a:noFill/>
          </a:ln>
        </p:spPr>
        <p:txBody>
          <a:bodyPr anchorCtr="0" anchor="t" bIns="44450" lIns="90475" spcFirstLastPara="1" rIns="90475" wrap="square" tIns="44450">
            <a:noAutofit/>
          </a:bodyPr>
          <a:lstStyle>
            <a:lvl1pPr indent="-273050" lvl="0" marL="457200" algn="l">
              <a:lnSpc>
                <a:spcPct val="100000"/>
              </a:lnSpc>
              <a:spcBef>
                <a:spcPts val="560"/>
              </a:spcBef>
              <a:spcAft>
                <a:spcPts val="0"/>
              </a:spcAft>
              <a:buClr>
                <a:schemeClr val="dk1"/>
              </a:buClr>
              <a:buSzPts val="700"/>
              <a:buFont typeface="Arial"/>
              <a:buChar char=" "/>
              <a:defRPr sz="2800"/>
            </a:lvl1pPr>
            <a:lvl2pPr indent="-327660" lvl="1" marL="914400" algn="l">
              <a:lnSpc>
                <a:spcPct val="100000"/>
              </a:lnSpc>
              <a:spcBef>
                <a:spcPts val="480"/>
              </a:spcBef>
              <a:spcAft>
                <a:spcPts val="0"/>
              </a:spcAft>
              <a:buClr>
                <a:schemeClr val="dk1"/>
              </a:buClr>
              <a:buSzPts val="1560"/>
              <a:buChar char="●"/>
              <a:defRPr sz="2400"/>
            </a:lvl2pPr>
            <a:lvl3pPr indent="-342900" lvl="2" marL="1371600" algn="l">
              <a:lnSpc>
                <a:spcPct val="100000"/>
              </a:lnSpc>
              <a:spcBef>
                <a:spcPts val="400"/>
              </a:spcBef>
              <a:spcAft>
                <a:spcPts val="0"/>
              </a:spcAft>
              <a:buClr>
                <a:schemeClr val="dk1"/>
              </a:buClr>
              <a:buSzPts val="1800"/>
              <a:buFont typeface="Arial"/>
              <a:buChar char="–"/>
              <a:defRPr sz="2000"/>
            </a:lvl3pPr>
            <a:lvl4pPr indent="-302894" lvl="3" marL="1828800" algn="l">
              <a:lnSpc>
                <a:spcPct val="100000"/>
              </a:lnSpc>
              <a:spcBef>
                <a:spcPts val="360"/>
              </a:spcBef>
              <a:spcAft>
                <a:spcPts val="0"/>
              </a:spcAft>
              <a:buClr>
                <a:schemeClr val="dk1"/>
              </a:buClr>
              <a:buSzPts val="1170"/>
              <a:buChar char="⚪"/>
              <a:defRPr sz="1800"/>
            </a:lvl4pPr>
            <a:lvl5pPr indent="-325754" lvl="4" marL="2286000" algn="l">
              <a:lnSpc>
                <a:spcPct val="100000"/>
              </a:lnSpc>
              <a:spcBef>
                <a:spcPts val="360"/>
              </a:spcBef>
              <a:spcAft>
                <a:spcPts val="0"/>
              </a:spcAft>
              <a:buClr>
                <a:schemeClr val="dk1"/>
              </a:buClr>
              <a:buSzPts val="1530"/>
              <a:buFont typeface="Arial"/>
              <a:buChar char="–"/>
              <a:defRPr sz="1800"/>
            </a:lvl5pPr>
            <a:lvl6pPr indent="-325754" lvl="5" marL="2743200" algn="l">
              <a:lnSpc>
                <a:spcPct val="100000"/>
              </a:lnSpc>
              <a:spcBef>
                <a:spcPts val="360"/>
              </a:spcBef>
              <a:spcAft>
                <a:spcPts val="0"/>
              </a:spcAft>
              <a:buClr>
                <a:schemeClr val="dk1"/>
              </a:buClr>
              <a:buSzPts val="1530"/>
              <a:buFont typeface="Arial"/>
              <a:buChar char="–"/>
              <a:defRPr sz="1800"/>
            </a:lvl6pPr>
            <a:lvl7pPr indent="-325754" lvl="6" marL="3200400" algn="l">
              <a:lnSpc>
                <a:spcPct val="100000"/>
              </a:lnSpc>
              <a:spcBef>
                <a:spcPts val="360"/>
              </a:spcBef>
              <a:spcAft>
                <a:spcPts val="0"/>
              </a:spcAft>
              <a:buClr>
                <a:schemeClr val="dk1"/>
              </a:buClr>
              <a:buSzPts val="1530"/>
              <a:buFont typeface="Arial"/>
              <a:buChar char="–"/>
              <a:defRPr sz="1800"/>
            </a:lvl7pPr>
            <a:lvl8pPr indent="-325754" lvl="7" marL="3657600" algn="l">
              <a:lnSpc>
                <a:spcPct val="100000"/>
              </a:lnSpc>
              <a:spcBef>
                <a:spcPts val="360"/>
              </a:spcBef>
              <a:spcAft>
                <a:spcPts val="0"/>
              </a:spcAft>
              <a:buClr>
                <a:schemeClr val="dk1"/>
              </a:buClr>
              <a:buSzPts val="1530"/>
              <a:buFont typeface="Arial"/>
              <a:buChar char="–"/>
              <a:defRPr sz="1800"/>
            </a:lvl8pPr>
            <a:lvl9pPr indent="-325754" lvl="8" marL="4114800" algn="l">
              <a:lnSpc>
                <a:spcPct val="100000"/>
              </a:lnSpc>
              <a:spcBef>
                <a:spcPts val="360"/>
              </a:spcBef>
              <a:spcAft>
                <a:spcPts val="0"/>
              </a:spcAft>
              <a:buClr>
                <a:schemeClr val="dk1"/>
              </a:buClr>
              <a:buSzPts val="1530"/>
              <a:buFont typeface="Arial"/>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1" name="Shape 71"/>
        <p:cNvGrpSpPr/>
        <p:nvPr/>
      </p:nvGrpSpPr>
      <p:grpSpPr>
        <a:xfrm>
          <a:off x="0" y="0"/>
          <a:ext cx="0" cy="0"/>
          <a:chOff x="0" y="0"/>
          <a:chExt cx="0" cy="0"/>
        </a:xfrm>
      </p:grpSpPr>
      <p:sp>
        <p:nvSpPr>
          <p:cNvPr id="72" name="Google Shape;72;p19"/>
          <p:cNvSpPr txBox="1"/>
          <p:nvPr>
            <p:ph type="title"/>
          </p:nvPr>
        </p:nvSpPr>
        <p:spPr>
          <a:xfrm>
            <a:off x="457200" y="205978"/>
            <a:ext cx="8229600" cy="857250"/>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73" name="Google Shape;73;p19"/>
          <p:cNvSpPr txBox="1"/>
          <p:nvPr>
            <p:ph idx="1" type="body"/>
          </p:nvPr>
        </p:nvSpPr>
        <p:spPr>
          <a:xfrm>
            <a:off x="457200" y="1151335"/>
            <a:ext cx="4040188" cy="479822"/>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80"/>
              </a:spcBef>
              <a:spcAft>
                <a:spcPts val="0"/>
              </a:spcAft>
              <a:buClr>
                <a:schemeClr val="dk1"/>
              </a:buClr>
              <a:buSzPts val="600"/>
              <a:buFont typeface="Arial"/>
              <a:buNone/>
              <a:defRPr b="1" sz="2400"/>
            </a:lvl1pPr>
            <a:lvl2pPr indent="-228600" lvl="1" marL="914400" algn="l">
              <a:lnSpc>
                <a:spcPct val="100000"/>
              </a:lnSpc>
              <a:spcBef>
                <a:spcPts val="400"/>
              </a:spcBef>
              <a:spcAft>
                <a:spcPts val="0"/>
              </a:spcAft>
              <a:buClr>
                <a:schemeClr val="dk1"/>
              </a:buClr>
              <a:buSzPts val="1300"/>
              <a:buNone/>
              <a:defRPr b="1" sz="2000"/>
            </a:lvl2pPr>
            <a:lvl3pPr indent="-228600" lvl="2" marL="1371600" algn="l">
              <a:lnSpc>
                <a:spcPct val="100000"/>
              </a:lnSpc>
              <a:spcBef>
                <a:spcPts val="360"/>
              </a:spcBef>
              <a:spcAft>
                <a:spcPts val="0"/>
              </a:spcAft>
              <a:buClr>
                <a:schemeClr val="dk1"/>
              </a:buClr>
              <a:buSzPts val="1620"/>
              <a:buFont typeface="Arial"/>
              <a:buNone/>
              <a:defRPr b="1" sz="1800"/>
            </a:lvl3pPr>
            <a:lvl4pPr indent="-228600" lvl="3" marL="1828800" algn="l">
              <a:lnSpc>
                <a:spcPct val="100000"/>
              </a:lnSpc>
              <a:spcBef>
                <a:spcPts val="320"/>
              </a:spcBef>
              <a:spcAft>
                <a:spcPts val="0"/>
              </a:spcAft>
              <a:buClr>
                <a:schemeClr val="dk1"/>
              </a:buClr>
              <a:buSzPts val="1040"/>
              <a:buNone/>
              <a:defRPr b="1" sz="1600"/>
            </a:lvl4pPr>
            <a:lvl5pPr indent="-228600" lvl="4" marL="2286000" algn="l">
              <a:lnSpc>
                <a:spcPct val="100000"/>
              </a:lnSpc>
              <a:spcBef>
                <a:spcPts val="320"/>
              </a:spcBef>
              <a:spcAft>
                <a:spcPts val="0"/>
              </a:spcAft>
              <a:buClr>
                <a:schemeClr val="dk1"/>
              </a:buClr>
              <a:buSzPts val="1360"/>
              <a:buFont typeface="Arial"/>
              <a:buNone/>
              <a:defRPr b="1" sz="1600"/>
            </a:lvl5pPr>
            <a:lvl6pPr indent="-228600" lvl="5" marL="2743200" algn="l">
              <a:lnSpc>
                <a:spcPct val="100000"/>
              </a:lnSpc>
              <a:spcBef>
                <a:spcPts val="320"/>
              </a:spcBef>
              <a:spcAft>
                <a:spcPts val="0"/>
              </a:spcAft>
              <a:buClr>
                <a:schemeClr val="dk1"/>
              </a:buClr>
              <a:buSzPts val="1360"/>
              <a:buFont typeface="Arial"/>
              <a:buNone/>
              <a:defRPr b="1" sz="1600"/>
            </a:lvl6pPr>
            <a:lvl7pPr indent="-228600" lvl="6" marL="3200400" algn="l">
              <a:lnSpc>
                <a:spcPct val="100000"/>
              </a:lnSpc>
              <a:spcBef>
                <a:spcPts val="320"/>
              </a:spcBef>
              <a:spcAft>
                <a:spcPts val="0"/>
              </a:spcAft>
              <a:buClr>
                <a:schemeClr val="dk1"/>
              </a:buClr>
              <a:buSzPts val="1360"/>
              <a:buFont typeface="Arial"/>
              <a:buNone/>
              <a:defRPr b="1" sz="1600"/>
            </a:lvl7pPr>
            <a:lvl8pPr indent="-228600" lvl="7" marL="3657600" algn="l">
              <a:lnSpc>
                <a:spcPct val="100000"/>
              </a:lnSpc>
              <a:spcBef>
                <a:spcPts val="320"/>
              </a:spcBef>
              <a:spcAft>
                <a:spcPts val="0"/>
              </a:spcAft>
              <a:buClr>
                <a:schemeClr val="dk1"/>
              </a:buClr>
              <a:buSzPts val="1360"/>
              <a:buFont typeface="Arial"/>
              <a:buNone/>
              <a:defRPr b="1" sz="1600"/>
            </a:lvl8pPr>
            <a:lvl9pPr indent="-228600" lvl="8" marL="4114800" algn="l">
              <a:lnSpc>
                <a:spcPct val="100000"/>
              </a:lnSpc>
              <a:spcBef>
                <a:spcPts val="320"/>
              </a:spcBef>
              <a:spcAft>
                <a:spcPts val="0"/>
              </a:spcAft>
              <a:buClr>
                <a:schemeClr val="dk1"/>
              </a:buClr>
              <a:buSzPts val="1360"/>
              <a:buFont typeface="Arial"/>
              <a:buNone/>
              <a:defRPr b="1" sz="1600"/>
            </a:lvl9pPr>
          </a:lstStyle>
          <a:p/>
        </p:txBody>
      </p:sp>
      <p:sp>
        <p:nvSpPr>
          <p:cNvPr id="74" name="Google Shape;74;p19"/>
          <p:cNvSpPr txBox="1"/>
          <p:nvPr>
            <p:ph idx="2" type="body"/>
          </p:nvPr>
        </p:nvSpPr>
        <p:spPr>
          <a:xfrm>
            <a:off x="457200" y="1631156"/>
            <a:ext cx="4040188" cy="2963466"/>
          </a:xfrm>
          <a:prstGeom prst="rect">
            <a:avLst/>
          </a:prstGeom>
          <a:noFill/>
          <a:ln>
            <a:noFill/>
          </a:ln>
        </p:spPr>
        <p:txBody>
          <a:bodyPr anchorCtr="0" anchor="t" bIns="44450" lIns="90475" spcFirstLastPara="1" rIns="90475" wrap="square" tIns="44450">
            <a:noAutofit/>
          </a:bodyPr>
          <a:lstStyle>
            <a:lvl1pPr indent="-266700" lvl="0" marL="457200" algn="l">
              <a:lnSpc>
                <a:spcPct val="100000"/>
              </a:lnSpc>
              <a:spcBef>
                <a:spcPts val="480"/>
              </a:spcBef>
              <a:spcAft>
                <a:spcPts val="0"/>
              </a:spcAft>
              <a:buClr>
                <a:schemeClr val="dk1"/>
              </a:buClr>
              <a:buSzPts val="600"/>
              <a:buFont typeface="Arial"/>
              <a:buChar char=" "/>
              <a:defRPr sz="2400"/>
            </a:lvl1pPr>
            <a:lvl2pPr indent="-311150" lvl="1" marL="914400" algn="l">
              <a:lnSpc>
                <a:spcPct val="100000"/>
              </a:lnSpc>
              <a:spcBef>
                <a:spcPts val="400"/>
              </a:spcBef>
              <a:spcAft>
                <a:spcPts val="0"/>
              </a:spcAft>
              <a:buClr>
                <a:schemeClr val="dk1"/>
              </a:buClr>
              <a:buSzPts val="1300"/>
              <a:buChar char="●"/>
              <a:defRPr sz="2000"/>
            </a:lvl2pPr>
            <a:lvl3pPr indent="-331469" lvl="2" marL="1371600" algn="l">
              <a:lnSpc>
                <a:spcPct val="100000"/>
              </a:lnSpc>
              <a:spcBef>
                <a:spcPts val="360"/>
              </a:spcBef>
              <a:spcAft>
                <a:spcPts val="0"/>
              </a:spcAft>
              <a:buClr>
                <a:schemeClr val="dk1"/>
              </a:buClr>
              <a:buSzPts val="1620"/>
              <a:buFont typeface="Arial"/>
              <a:buChar char="–"/>
              <a:defRPr sz="1800"/>
            </a:lvl3pPr>
            <a:lvl4pPr indent="-294639" lvl="3" marL="1828800" algn="l">
              <a:lnSpc>
                <a:spcPct val="100000"/>
              </a:lnSpc>
              <a:spcBef>
                <a:spcPts val="320"/>
              </a:spcBef>
              <a:spcAft>
                <a:spcPts val="0"/>
              </a:spcAft>
              <a:buClr>
                <a:schemeClr val="dk1"/>
              </a:buClr>
              <a:buSzPts val="1040"/>
              <a:buChar char="⚪"/>
              <a:defRPr sz="1600"/>
            </a:lvl4pPr>
            <a:lvl5pPr indent="-314960" lvl="4" marL="2286000" algn="l">
              <a:lnSpc>
                <a:spcPct val="100000"/>
              </a:lnSpc>
              <a:spcBef>
                <a:spcPts val="320"/>
              </a:spcBef>
              <a:spcAft>
                <a:spcPts val="0"/>
              </a:spcAft>
              <a:buClr>
                <a:schemeClr val="dk1"/>
              </a:buClr>
              <a:buSzPts val="1360"/>
              <a:buFont typeface="Arial"/>
              <a:buChar char="–"/>
              <a:defRPr sz="1600"/>
            </a:lvl5pPr>
            <a:lvl6pPr indent="-314960" lvl="5" marL="2743200" algn="l">
              <a:lnSpc>
                <a:spcPct val="100000"/>
              </a:lnSpc>
              <a:spcBef>
                <a:spcPts val="320"/>
              </a:spcBef>
              <a:spcAft>
                <a:spcPts val="0"/>
              </a:spcAft>
              <a:buClr>
                <a:schemeClr val="dk1"/>
              </a:buClr>
              <a:buSzPts val="1360"/>
              <a:buFont typeface="Arial"/>
              <a:buChar char="–"/>
              <a:defRPr sz="1600"/>
            </a:lvl6pPr>
            <a:lvl7pPr indent="-314960" lvl="6" marL="3200400" algn="l">
              <a:lnSpc>
                <a:spcPct val="100000"/>
              </a:lnSpc>
              <a:spcBef>
                <a:spcPts val="320"/>
              </a:spcBef>
              <a:spcAft>
                <a:spcPts val="0"/>
              </a:spcAft>
              <a:buClr>
                <a:schemeClr val="dk1"/>
              </a:buClr>
              <a:buSzPts val="1360"/>
              <a:buFont typeface="Arial"/>
              <a:buChar char="–"/>
              <a:defRPr sz="1600"/>
            </a:lvl7pPr>
            <a:lvl8pPr indent="-314959" lvl="7" marL="3657600" algn="l">
              <a:lnSpc>
                <a:spcPct val="100000"/>
              </a:lnSpc>
              <a:spcBef>
                <a:spcPts val="320"/>
              </a:spcBef>
              <a:spcAft>
                <a:spcPts val="0"/>
              </a:spcAft>
              <a:buClr>
                <a:schemeClr val="dk1"/>
              </a:buClr>
              <a:buSzPts val="1360"/>
              <a:buFont typeface="Arial"/>
              <a:buChar char="–"/>
              <a:defRPr sz="1600"/>
            </a:lvl8pPr>
            <a:lvl9pPr indent="-314959" lvl="8" marL="4114800" algn="l">
              <a:lnSpc>
                <a:spcPct val="100000"/>
              </a:lnSpc>
              <a:spcBef>
                <a:spcPts val="320"/>
              </a:spcBef>
              <a:spcAft>
                <a:spcPts val="0"/>
              </a:spcAft>
              <a:buClr>
                <a:schemeClr val="dk1"/>
              </a:buClr>
              <a:buSzPts val="1360"/>
              <a:buFont typeface="Arial"/>
              <a:buChar char="–"/>
              <a:defRPr sz="1600"/>
            </a:lvl9pPr>
          </a:lstStyle>
          <a:p/>
        </p:txBody>
      </p:sp>
      <p:sp>
        <p:nvSpPr>
          <p:cNvPr id="75" name="Google Shape;75;p19"/>
          <p:cNvSpPr txBox="1"/>
          <p:nvPr>
            <p:ph idx="3" type="body"/>
          </p:nvPr>
        </p:nvSpPr>
        <p:spPr>
          <a:xfrm>
            <a:off x="4645030" y="1151335"/>
            <a:ext cx="4041775" cy="479822"/>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80"/>
              </a:spcBef>
              <a:spcAft>
                <a:spcPts val="0"/>
              </a:spcAft>
              <a:buClr>
                <a:schemeClr val="dk1"/>
              </a:buClr>
              <a:buSzPts val="600"/>
              <a:buFont typeface="Arial"/>
              <a:buNone/>
              <a:defRPr b="1" sz="2400"/>
            </a:lvl1pPr>
            <a:lvl2pPr indent="-228600" lvl="1" marL="914400" algn="l">
              <a:lnSpc>
                <a:spcPct val="100000"/>
              </a:lnSpc>
              <a:spcBef>
                <a:spcPts val="400"/>
              </a:spcBef>
              <a:spcAft>
                <a:spcPts val="0"/>
              </a:spcAft>
              <a:buClr>
                <a:schemeClr val="dk1"/>
              </a:buClr>
              <a:buSzPts val="1300"/>
              <a:buNone/>
              <a:defRPr b="1" sz="2000"/>
            </a:lvl2pPr>
            <a:lvl3pPr indent="-228600" lvl="2" marL="1371600" algn="l">
              <a:lnSpc>
                <a:spcPct val="100000"/>
              </a:lnSpc>
              <a:spcBef>
                <a:spcPts val="360"/>
              </a:spcBef>
              <a:spcAft>
                <a:spcPts val="0"/>
              </a:spcAft>
              <a:buClr>
                <a:schemeClr val="dk1"/>
              </a:buClr>
              <a:buSzPts val="1620"/>
              <a:buFont typeface="Arial"/>
              <a:buNone/>
              <a:defRPr b="1" sz="1800"/>
            </a:lvl3pPr>
            <a:lvl4pPr indent="-228600" lvl="3" marL="1828800" algn="l">
              <a:lnSpc>
                <a:spcPct val="100000"/>
              </a:lnSpc>
              <a:spcBef>
                <a:spcPts val="320"/>
              </a:spcBef>
              <a:spcAft>
                <a:spcPts val="0"/>
              </a:spcAft>
              <a:buClr>
                <a:schemeClr val="dk1"/>
              </a:buClr>
              <a:buSzPts val="1040"/>
              <a:buNone/>
              <a:defRPr b="1" sz="1600"/>
            </a:lvl4pPr>
            <a:lvl5pPr indent="-228600" lvl="4" marL="2286000" algn="l">
              <a:lnSpc>
                <a:spcPct val="100000"/>
              </a:lnSpc>
              <a:spcBef>
                <a:spcPts val="320"/>
              </a:spcBef>
              <a:spcAft>
                <a:spcPts val="0"/>
              </a:spcAft>
              <a:buClr>
                <a:schemeClr val="dk1"/>
              </a:buClr>
              <a:buSzPts val="1360"/>
              <a:buFont typeface="Arial"/>
              <a:buNone/>
              <a:defRPr b="1" sz="1600"/>
            </a:lvl5pPr>
            <a:lvl6pPr indent="-228600" lvl="5" marL="2743200" algn="l">
              <a:lnSpc>
                <a:spcPct val="100000"/>
              </a:lnSpc>
              <a:spcBef>
                <a:spcPts val="320"/>
              </a:spcBef>
              <a:spcAft>
                <a:spcPts val="0"/>
              </a:spcAft>
              <a:buClr>
                <a:schemeClr val="dk1"/>
              </a:buClr>
              <a:buSzPts val="1360"/>
              <a:buFont typeface="Arial"/>
              <a:buNone/>
              <a:defRPr b="1" sz="1600"/>
            </a:lvl6pPr>
            <a:lvl7pPr indent="-228600" lvl="6" marL="3200400" algn="l">
              <a:lnSpc>
                <a:spcPct val="100000"/>
              </a:lnSpc>
              <a:spcBef>
                <a:spcPts val="320"/>
              </a:spcBef>
              <a:spcAft>
                <a:spcPts val="0"/>
              </a:spcAft>
              <a:buClr>
                <a:schemeClr val="dk1"/>
              </a:buClr>
              <a:buSzPts val="1360"/>
              <a:buFont typeface="Arial"/>
              <a:buNone/>
              <a:defRPr b="1" sz="1600"/>
            </a:lvl7pPr>
            <a:lvl8pPr indent="-228600" lvl="7" marL="3657600" algn="l">
              <a:lnSpc>
                <a:spcPct val="100000"/>
              </a:lnSpc>
              <a:spcBef>
                <a:spcPts val="320"/>
              </a:spcBef>
              <a:spcAft>
                <a:spcPts val="0"/>
              </a:spcAft>
              <a:buClr>
                <a:schemeClr val="dk1"/>
              </a:buClr>
              <a:buSzPts val="1360"/>
              <a:buFont typeface="Arial"/>
              <a:buNone/>
              <a:defRPr b="1" sz="1600"/>
            </a:lvl8pPr>
            <a:lvl9pPr indent="-228600" lvl="8" marL="4114800" algn="l">
              <a:lnSpc>
                <a:spcPct val="100000"/>
              </a:lnSpc>
              <a:spcBef>
                <a:spcPts val="320"/>
              </a:spcBef>
              <a:spcAft>
                <a:spcPts val="0"/>
              </a:spcAft>
              <a:buClr>
                <a:schemeClr val="dk1"/>
              </a:buClr>
              <a:buSzPts val="1360"/>
              <a:buFont typeface="Arial"/>
              <a:buNone/>
              <a:defRPr b="1" sz="1600"/>
            </a:lvl9pPr>
          </a:lstStyle>
          <a:p/>
        </p:txBody>
      </p:sp>
      <p:sp>
        <p:nvSpPr>
          <p:cNvPr id="76" name="Google Shape;76;p19"/>
          <p:cNvSpPr txBox="1"/>
          <p:nvPr>
            <p:ph idx="4" type="body"/>
          </p:nvPr>
        </p:nvSpPr>
        <p:spPr>
          <a:xfrm>
            <a:off x="4645030" y="1631156"/>
            <a:ext cx="4041775" cy="2963466"/>
          </a:xfrm>
          <a:prstGeom prst="rect">
            <a:avLst/>
          </a:prstGeom>
          <a:noFill/>
          <a:ln>
            <a:noFill/>
          </a:ln>
        </p:spPr>
        <p:txBody>
          <a:bodyPr anchorCtr="0" anchor="t" bIns="44450" lIns="90475" spcFirstLastPara="1" rIns="90475" wrap="square" tIns="44450">
            <a:noAutofit/>
          </a:bodyPr>
          <a:lstStyle>
            <a:lvl1pPr indent="-266700" lvl="0" marL="457200" algn="l">
              <a:lnSpc>
                <a:spcPct val="100000"/>
              </a:lnSpc>
              <a:spcBef>
                <a:spcPts val="480"/>
              </a:spcBef>
              <a:spcAft>
                <a:spcPts val="0"/>
              </a:spcAft>
              <a:buClr>
                <a:schemeClr val="dk1"/>
              </a:buClr>
              <a:buSzPts val="600"/>
              <a:buFont typeface="Arial"/>
              <a:buChar char=" "/>
              <a:defRPr sz="2400"/>
            </a:lvl1pPr>
            <a:lvl2pPr indent="-311150" lvl="1" marL="914400" algn="l">
              <a:lnSpc>
                <a:spcPct val="100000"/>
              </a:lnSpc>
              <a:spcBef>
                <a:spcPts val="400"/>
              </a:spcBef>
              <a:spcAft>
                <a:spcPts val="0"/>
              </a:spcAft>
              <a:buClr>
                <a:schemeClr val="dk1"/>
              </a:buClr>
              <a:buSzPts val="1300"/>
              <a:buChar char="●"/>
              <a:defRPr sz="2000"/>
            </a:lvl2pPr>
            <a:lvl3pPr indent="-331469" lvl="2" marL="1371600" algn="l">
              <a:lnSpc>
                <a:spcPct val="100000"/>
              </a:lnSpc>
              <a:spcBef>
                <a:spcPts val="360"/>
              </a:spcBef>
              <a:spcAft>
                <a:spcPts val="0"/>
              </a:spcAft>
              <a:buClr>
                <a:schemeClr val="dk1"/>
              </a:buClr>
              <a:buSzPts val="1620"/>
              <a:buFont typeface="Arial"/>
              <a:buChar char="–"/>
              <a:defRPr sz="1800"/>
            </a:lvl3pPr>
            <a:lvl4pPr indent="-294639" lvl="3" marL="1828800" algn="l">
              <a:lnSpc>
                <a:spcPct val="100000"/>
              </a:lnSpc>
              <a:spcBef>
                <a:spcPts val="320"/>
              </a:spcBef>
              <a:spcAft>
                <a:spcPts val="0"/>
              </a:spcAft>
              <a:buClr>
                <a:schemeClr val="dk1"/>
              </a:buClr>
              <a:buSzPts val="1040"/>
              <a:buChar char="⚪"/>
              <a:defRPr sz="1600"/>
            </a:lvl4pPr>
            <a:lvl5pPr indent="-314960" lvl="4" marL="2286000" algn="l">
              <a:lnSpc>
                <a:spcPct val="100000"/>
              </a:lnSpc>
              <a:spcBef>
                <a:spcPts val="320"/>
              </a:spcBef>
              <a:spcAft>
                <a:spcPts val="0"/>
              </a:spcAft>
              <a:buClr>
                <a:schemeClr val="dk1"/>
              </a:buClr>
              <a:buSzPts val="1360"/>
              <a:buFont typeface="Arial"/>
              <a:buChar char="–"/>
              <a:defRPr sz="1600"/>
            </a:lvl5pPr>
            <a:lvl6pPr indent="-314960" lvl="5" marL="2743200" algn="l">
              <a:lnSpc>
                <a:spcPct val="100000"/>
              </a:lnSpc>
              <a:spcBef>
                <a:spcPts val="320"/>
              </a:spcBef>
              <a:spcAft>
                <a:spcPts val="0"/>
              </a:spcAft>
              <a:buClr>
                <a:schemeClr val="dk1"/>
              </a:buClr>
              <a:buSzPts val="1360"/>
              <a:buFont typeface="Arial"/>
              <a:buChar char="–"/>
              <a:defRPr sz="1600"/>
            </a:lvl6pPr>
            <a:lvl7pPr indent="-314960" lvl="6" marL="3200400" algn="l">
              <a:lnSpc>
                <a:spcPct val="100000"/>
              </a:lnSpc>
              <a:spcBef>
                <a:spcPts val="320"/>
              </a:spcBef>
              <a:spcAft>
                <a:spcPts val="0"/>
              </a:spcAft>
              <a:buClr>
                <a:schemeClr val="dk1"/>
              </a:buClr>
              <a:buSzPts val="1360"/>
              <a:buFont typeface="Arial"/>
              <a:buChar char="–"/>
              <a:defRPr sz="1600"/>
            </a:lvl7pPr>
            <a:lvl8pPr indent="-314959" lvl="7" marL="3657600" algn="l">
              <a:lnSpc>
                <a:spcPct val="100000"/>
              </a:lnSpc>
              <a:spcBef>
                <a:spcPts val="320"/>
              </a:spcBef>
              <a:spcAft>
                <a:spcPts val="0"/>
              </a:spcAft>
              <a:buClr>
                <a:schemeClr val="dk1"/>
              </a:buClr>
              <a:buSzPts val="1360"/>
              <a:buFont typeface="Arial"/>
              <a:buChar char="–"/>
              <a:defRPr sz="1600"/>
            </a:lvl8pPr>
            <a:lvl9pPr indent="-314959" lvl="8" marL="4114800" algn="l">
              <a:lnSpc>
                <a:spcPct val="100000"/>
              </a:lnSpc>
              <a:spcBef>
                <a:spcPts val="320"/>
              </a:spcBef>
              <a:spcAft>
                <a:spcPts val="0"/>
              </a:spcAft>
              <a:buClr>
                <a:schemeClr val="dk1"/>
              </a:buClr>
              <a:buSzPts val="1360"/>
              <a:buFont typeface="Arial"/>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20"/>
          <p:cNvSpPr txBox="1"/>
          <p:nvPr>
            <p:ph type="title"/>
          </p:nvPr>
        </p:nvSpPr>
        <p:spPr>
          <a:xfrm>
            <a:off x="314326" y="128590"/>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9" name="Shape 79"/>
        <p:cNvGrpSpPr/>
        <p:nvPr/>
      </p:nvGrpSpPr>
      <p:grpSpPr>
        <a:xfrm>
          <a:off x="0" y="0"/>
          <a:ext cx="0" cy="0"/>
          <a:chOff x="0" y="0"/>
          <a:chExt cx="0" cy="0"/>
        </a:xfrm>
      </p:grpSpPr>
      <p:sp>
        <p:nvSpPr>
          <p:cNvPr id="80" name="Google Shape;80;p21"/>
          <p:cNvSpPr txBox="1"/>
          <p:nvPr>
            <p:ph type="title"/>
          </p:nvPr>
        </p:nvSpPr>
        <p:spPr>
          <a:xfrm>
            <a:off x="457202" y="204787"/>
            <a:ext cx="3008313" cy="871538"/>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b="1" sz="2000"/>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81" name="Google Shape;81;p21"/>
          <p:cNvSpPr txBox="1"/>
          <p:nvPr>
            <p:ph idx="1" type="body"/>
          </p:nvPr>
        </p:nvSpPr>
        <p:spPr>
          <a:xfrm>
            <a:off x="3575050" y="204790"/>
            <a:ext cx="5111750" cy="4389835"/>
          </a:xfrm>
          <a:prstGeom prst="rect">
            <a:avLst/>
          </a:prstGeom>
          <a:noFill/>
          <a:ln>
            <a:noFill/>
          </a:ln>
        </p:spPr>
        <p:txBody>
          <a:bodyPr anchorCtr="0" anchor="t" bIns="44450" lIns="90475" spcFirstLastPara="1" rIns="90475" wrap="square" tIns="44450">
            <a:noAutofit/>
          </a:bodyPr>
          <a:lstStyle>
            <a:lvl1pPr indent="-279400" lvl="0" marL="457200" algn="l">
              <a:lnSpc>
                <a:spcPct val="100000"/>
              </a:lnSpc>
              <a:spcBef>
                <a:spcPts val="640"/>
              </a:spcBef>
              <a:spcAft>
                <a:spcPts val="0"/>
              </a:spcAft>
              <a:buClr>
                <a:schemeClr val="dk1"/>
              </a:buClr>
              <a:buSzPts val="800"/>
              <a:buFont typeface="Arial"/>
              <a:buChar char=" "/>
              <a:defRPr sz="3200"/>
            </a:lvl1pPr>
            <a:lvl2pPr indent="-344169" lvl="1" marL="914400" algn="l">
              <a:lnSpc>
                <a:spcPct val="100000"/>
              </a:lnSpc>
              <a:spcBef>
                <a:spcPts val="560"/>
              </a:spcBef>
              <a:spcAft>
                <a:spcPts val="0"/>
              </a:spcAft>
              <a:buClr>
                <a:schemeClr val="dk1"/>
              </a:buClr>
              <a:buSzPts val="1820"/>
              <a:buChar char="●"/>
              <a:defRPr sz="2800"/>
            </a:lvl2pPr>
            <a:lvl3pPr indent="-365760" lvl="2" marL="1371600" algn="l">
              <a:lnSpc>
                <a:spcPct val="100000"/>
              </a:lnSpc>
              <a:spcBef>
                <a:spcPts val="480"/>
              </a:spcBef>
              <a:spcAft>
                <a:spcPts val="0"/>
              </a:spcAft>
              <a:buClr>
                <a:schemeClr val="dk1"/>
              </a:buClr>
              <a:buSzPts val="2160"/>
              <a:buFont typeface="Arial"/>
              <a:buChar char="–"/>
              <a:defRPr sz="2400"/>
            </a:lvl3pPr>
            <a:lvl4pPr indent="-311150" lvl="3" marL="1828800" algn="l">
              <a:lnSpc>
                <a:spcPct val="100000"/>
              </a:lnSpc>
              <a:spcBef>
                <a:spcPts val="400"/>
              </a:spcBef>
              <a:spcAft>
                <a:spcPts val="0"/>
              </a:spcAft>
              <a:buClr>
                <a:schemeClr val="dk1"/>
              </a:buClr>
              <a:buSzPts val="1300"/>
              <a:buChar char="⚪"/>
              <a:defRPr sz="2000"/>
            </a:lvl4pPr>
            <a:lvl5pPr indent="-336550" lvl="4" marL="2286000" algn="l">
              <a:lnSpc>
                <a:spcPct val="100000"/>
              </a:lnSpc>
              <a:spcBef>
                <a:spcPts val="400"/>
              </a:spcBef>
              <a:spcAft>
                <a:spcPts val="0"/>
              </a:spcAft>
              <a:buClr>
                <a:schemeClr val="dk1"/>
              </a:buClr>
              <a:buSzPts val="1700"/>
              <a:buFont typeface="Arial"/>
              <a:buChar char="–"/>
              <a:defRPr sz="2000"/>
            </a:lvl5pPr>
            <a:lvl6pPr indent="-336550" lvl="5" marL="2743200" algn="l">
              <a:lnSpc>
                <a:spcPct val="100000"/>
              </a:lnSpc>
              <a:spcBef>
                <a:spcPts val="400"/>
              </a:spcBef>
              <a:spcAft>
                <a:spcPts val="0"/>
              </a:spcAft>
              <a:buClr>
                <a:schemeClr val="dk1"/>
              </a:buClr>
              <a:buSzPts val="1700"/>
              <a:buFont typeface="Arial"/>
              <a:buChar char="–"/>
              <a:defRPr sz="2000"/>
            </a:lvl6pPr>
            <a:lvl7pPr indent="-336550" lvl="6" marL="3200400" algn="l">
              <a:lnSpc>
                <a:spcPct val="100000"/>
              </a:lnSpc>
              <a:spcBef>
                <a:spcPts val="400"/>
              </a:spcBef>
              <a:spcAft>
                <a:spcPts val="0"/>
              </a:spcAft>
              <a:buClr>
                <a:schemeClr val="dk1"/>
              </a:buClr>
              <a:buSzPts val="1700"/>
              <a:buFont typeface="Arial"/>
              <a:buChar char="–"/>
              <a:defRPr sz="2000"/>
            </a:lvl7pPr>
            <a:lvl8pPr indent="-336550" lvl="7" marL="3657600" algn="l">
              <a:lnSpc>
                <a:spcPct val="100000"/>
              </a:lnSpc>
              <a:spcBef>
                <a:spcPts val="400"/>
              </a:spcBef>
              <a:spcAft>
                <a:spcPts val="0"/>
              </a:spcAft>
              <a:buClr>
                <a:schemeClr val="dk1"/>
              </a:buClr>
              <a:buSzPts val="1700"/>
              <a:buFont typeface="Arial"/>
              <a:buChar char="–"/>
              <a:defRPr sz="2000"/>
            </a:lvl8pPr>
            <a:lvl9pPr indent="-336550" lvl="8" marL="4114800" algn="l">
              <a:lnSpc>
                <a:spcPct val="100000"/>
              </a:lnSpc>
              <a:spcBef>
                <a:spcPts val="400"/>
              </a:spcBef>
              <a:spcAft>
                <a:spcPts val="0"/>
              </a:spcAft>
              <a:buClr>
                <a:schemeClr val="dk1"/>
              </a:buClr>
              <a:buSzPts val="1700"/>
              <a:buFont typeface="Arial"/>
              <a:buChar char="–"/>
              <a:defRPr sz="2000"/>
            </a:lvl9pPr>
          </a:lstStyle>
          <a:p/>
        </p:txBody>
      </p:sp>
      <p:sp>
        <p:nvSpPr>
          <p:cNvPr id="82" name="Google Shape;82;p21"/>
          <p:cNvSpPr txBox="1"/>
          <p:nvPr>
            <p:ph idx="2" type="body"/>
          </p:nvPr>
        </p:nvSpPr>
        <p:spPr>
          <a:xfrm>
            <a:off x="457202" y="1076328"/>
            <a:ext cx="3008313" cy="3518297"/>
          </a:xfrm>
          <a:prstGeom prst="rect">
            <a:avLst/>
          </a:prstGeom>
          <a:noFill/>
          <a:ln>
            <a:noFill/>
          </a:ln>
        </p:spPr>
        <p:txBody>
          <a:bodyPr anchorCtr="0" anchor="t" bIns="44450" lIns="90475" spcFirstLastPara="1" rIns="90475" wrap="square" tIns="44450">
            <a:noAutofit/>
          </a:bodyPr>
          <a:lstStyle>
            <a:lvl1pPr indent="-228600" lvl="0" marL="457200" algn="l">
              <a:lnSpc>
                <a:spcPct val="100000"/>
              </a:lnSpc>
              <a:spcBef>
                <a:spcPts val="280"/>
              </a:spcBef>
              <a:spcAft>
                <a:spcPts val="0"/>
              </a:spcAft>
              <a:buClr>
                <a:schemeClr val="dk1"/>
              </a:buClr>
              <a:buSzPts val="350"/>
              <a:buFont typeface="Arial"/>
              <a:buNone/>
              <a:defRPr sz="1400"/>
            </a:lvl1pPr>
            <a:lvl2pPr indent="-228600" lvl="1" marL="914400" algn="l">
              <a:lnSpc>
                <a:spcPct val="100000"/>
              </a:lnSpc>
              <a:spcBef>
                <a:spcPts val="240"/>
              </a:spcBef>
              <a:spcAft>
                <a:spcPts val="0"/>
              </a:spcAft>
              <a:buClr>
                <a:schemeClr val="dk1"/>
              </a:buClr>
              <a:buSzPts val="780"/>
              <a:buNone/>
              <a:defRPr sz="1200"/>
            </a:lvl2pPr>
            <a:lvl3pPr indent="-228600" lvl="2" marL="1371600" algn="l">
              <a:lnSpc>
                <a:spcPct val="100000"/>
              </a:lnSpc>
              <a:spcBef>
                <a:spcPts val="200"/>
              </a:spcBef>
              <a:spcAft>
                <a:spcPts val="0"/>
              </a:spcAft>
              <a:buClr>
                <a:schemeClr val="dk1"/>
              </a:buClr>
              <a:buSzPts val="900"/>
              <a:buFont typeface="Arial"/>
              <a:buNone/>
              <a:defRPr sz="1000"/>
            </a:lvl3pPr>
            <a:lvl4pPr indent="-228600" lvl="3" marL="1828800" algn="l">
              <a:lnSpc>
                <a:spcPct val="100000"/>
              </a:lnSpc>
              <a:spcBef>
                <a:spcPts val="180"/>
              </a:spcBef>
              <a:spcAft>
                <a:spcPts val="0"/>
              </a:spcAft>
              <a:buClr>
                <a:schemeClr val="dk1"/>
              </a:buClr>
              <a:buSzPts val="585"/>
              <a:buNone/>
              <a:defRPr sz="900"/>
            </a:lvl4pPr>
            <a:lvl5pPr indent="-228600" lvl="4" marL="2286000" algn="l">
              <a:lnSpc>
                <a:spcPct val="100000"/>
              </a:lnSpc>
              <a:spcBef>
                <a:spcPts val="180"/>
              </a:spcBef>
              <a:spcAft>
                <a:spcPts val="0"/>
              </a:spcAft>
              <a:buClr>
                <a:schemeClr val="dk1"/>
              </a:buClr>
              <a:buSzPts val="765"/>
              <a:buFont typeface="Arial"/>
              <a:buNone/>
              <a:defRPr sz="900"/>
            </a:lvl5pPr>
            <a:lvl6pPr indent="-228600" lvl="5" marL="2743200" algn="l">
              <a:lnSpc>
                <a:spcPct val="100000"/>
              </a:lnSpc>
              <a:spcBef>
                <a:spcPts val="180"/>
              </a:spcBef>
              <a:spcAft>
                <a:spcPts val="0"/>
              </a:spcAft>
              <a:buClr>
                <a:schemeClr val="dk1"/>
              </a:buClr>
              <a:buSzPts val="765"/>
              <a:buFont typeface="Arial"/>
              <a:buNone/>
              <a:defRPr sz="900"/>
            </a:lvl6pPr>
            <a:lvl7pPr indent="-228600" lvl="6" marL="3200400" algn="l">
              <a:lnSpc>
                <a:spcPct val="100000"/>
              </a:lnSpc>
              <a:spcBef>
                <a:spcPts val="180"/>
              </a:spcBef>
              <a:spcAft>
                <a:spcPts val="0"/>
              </a:spcAft>
              <a:buClr>
                <a:schemeClr val="dk1"/>
              </a:buClr>
              <a:buSzPts val="765"/>
              <a:buFont typeface="Arial"/>
              <a:buNone/>
              <a:defRPr sz="900"/>
            </a:lvl7pPr>
            <a:lvl8pPr indent="-228600" lvl="7" marL="3657600" algn="l">
              <a:lnSpc>
                <a:spcPct val="100000"/>
              </a:lnSpc>
              <a:spcBef>
                <a:spcPts val="180"/>
              </a:spcBef>
              <a:spcAft>
                <a:spcPts val="0"/>
              </a:spcAft>
              <a:buClr>
                <a:schemeClr val="dk1"/>
              </a:buClr>
              <a:buSzPts val="765"/>
              <a:buFont typeface="Arial"/>
              <a:buNone/>
              <a:defRPr sz="900"/>
            </a:lvl8pPr>
            <a:lvl9pPr indent="-228600" lvl="8" marL="4114800" algn="l">
              <a:lnSpc>
                <a:spcPct val="100000"/>
              </a:lnSpc>
              <a:spcBef>
                <a:spcPts val="180"/>
              </a:spcBef>
              <a:spcAft>
                <a:spcPts val="0"/>
              </a:spcAft>
              <a:buClr>
                <a:schemeClr val="dk1"/>
              </a:buClr>
              <a:buSzPts val="765"/>
              <a:buFont typeface="Arial"/>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3" name="Shape 83"/>
        <p:cNvGrpSpPr/>
        <p:nvPr/>
      </p:nvGrpSpPr>
      <p:grpSpPr>
        <a:xfrm>
          <a:off x="0" y="0"/>
          <a:ext cx="0" cy="0"/>
          <a:chOff x="0" y="0"/>
          <a:chExt cx="0" cy="0"/>
        </a:xfrm>
      </p:grpSpPr>
      <p:sp>
        <p:nvSpPr>
          <p:cNvPr id="84" name="Google Shape;84;p22"/>
          <p:cNvSpPr txBox="1"/>
          <p:nvPr>
            <p:ph type="title"/>
          </p:nvPr>
        </p:nvSpPr>
        <p:spPr>
          <a:xfrm>
            <a:off x="1792288" y="3600451"/>
            <a:ext cx="5486400" cy="425054"/>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b="1" sz="2000"/>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85" name="Google Shape;85;p22"/>
          <p:cNvSpPr/>
          <p:nvPr>
            <p:ph idx="2" type="pic"/>
          </p:nvPr>
        </p:nvSpPr>
        <p:spPr>
          <a:xfrm>
            <a:off x="1792288" y="459581"/>
            <a:ext cx="5486400" cy="3086100"/>
          </a:xfrm>
          <a:prstGeom prst="rect">
            <a:avLst/>
          </a:prstGeom>
          <a:noFill/>
          <a:ln>
            <a:noFill/>
          </a:ln>
        </p:spPr>
        <p:txBody>
          <a:bodyPr anchorCtr="0" anchor="t" bIns="44450" lIns="90475" spcFirstLastPara="1" rIns="90475" wrap="square" tIns="44450">
            <a:noAutofit/>
          </a:bodyPr>
          <a:lstStyle>
            <a:lvl1pPr lvl="0" marR="0" rtl="0" algn="l">
              <a:lnSpc>
                <a:spcPct val="100000"/>
              </a:lnSpc>
              <a:spcBef>
                <a:spcPts val="640"/>
              </a:spcBef>
              <a:spcAft>
                <a:spcPts val="0"/>
              </a:spcAft>
              <a:buClr>
                <a:schemeClr val="dk1"/>
              </a:buClr>
              <a:buSzPts val="8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1820"/>
              <a:buFont typeface="Noto Sans Symbols"/>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1300"/>
              <a:buFont typeface="Noto Sans Symbols"/>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9pPr>
          </a:lstStyle>
          <a:p/>
        </p:txBody>
      </p:sp>
      <p:sp>
        <p:nvSpPr>
          <p:cNvPr id="86" name="Google Shape;86;p22"/>
          <p:cNvSpPr txBox="1"/>
          <p:nvPr>
            <p:ph idx="1" type="body"/>
          </p:nvPr>
        </p:nvSpPr>
        <p:spPr>
          <a:xfrm>
            <a:off x="1792288" y="4025505"/>
            <a:ext cx="5486400" cy="603647"/>
          </a:xfrm>
          <a:prstGeom prst="rect">
            <a:avLst/>
          </a:prstGeom>
          <a:noFill/>
          <a:ln>
            <a:noFill/>
          </a:ln>
        </p:spPr>
        <p:txBody>
          <a:bodyPr anchorCtr="0" anchor="t" bIns="44450" lIns="90475" spcFirstLastPara="1" rIns="90475" wrap="square" tIns="44450">
            <a:noAutofit/>
          </a:bodyPr>
          <a:lstStyle>
            <a:lvl1pPr indent="-228600" lvl="0" marL="457200" algn="l">
              <a:lnSpc>
                <a:spcPct val="100000"/>
              </a:lnSpc>
              <a:spcBef>
                <a:spcPts val="280"/>
              </a:spcBef>
              <a:spcAft>
                <a:spcPts val="0"/>
              </a:spcAft>
              <a:buClr>
                <a:schemeClr val="dk1"/>
              </a:buClr>
              <a:buSzPts val="350"/>
              <a:buFont typeface="Arial"/>
              <a:buNone/>
              <a:defRPr sz="1400"/>
            </a:lvl1pPr>
            <a:lvl2pPr indent="-228600" lvl="1" marL="914400" algn="l">
              <a:lnSpc>
                <a:spcPct val="100000"/>
              </a:lnSpc>
              <a:spcBef>
                <a:spcPts val="240"/>
              </a:spcBef>
              <a:spcAft>
                <a:spcPts val="0"/>
              </a:spcAft>
              <a:buClr>
                <a:schemeClr val="dk1"/>
              </a:buClr>
              <a:buSzPts val="780"/>
              <a:buNone/>
              <a:defRPr sz="1200"/>
            </a:lvl2pPr>
            <a:lvl3pPr indent="-228600" lvl="2" marL="1371600" algn="l">
              <a:lnSpc>
                <a:spcPct val="100000"/>
              </a:lnSpc>
              <a:spcBef>
                <a:spcPts val="200"/>
              </a:spcBef>
              <a:spcAft>
                <a:spcPts val="0"/>
              </a:spcAft>
              <a:buClr>
                <a:schemeClr val="dk1"/>
              </a:buClr>
              <a:buSzPts val="900"/>
              <a:buFont typeface="Arial"/>
              <a:buNone/>
              <a:defRPr sz="1000"/>
            </a:lvl3pPr>
            <a:lvl4pPr indent="-228600" lvl="3" marL="1828800" algn="l">
              <a:lnSpc>
                <a:spcPct val="100000"/>
              </a:lnSpc>
              <a:spcBef>
                <a:spcPts val="180"/>
              </a:spcBef>
              <a:spcAft>
                <a:spcPts val="0"/>
              </a:spcAft>
              <a:buClr>
                <a:schemeClr val="dk1"/>
              </a:buClr>
              <a:buSzPts val="585"/>
              <a:buNone/>
              <a:defRPr sz="900"/>
            </a:lvl4pPr>
            <a:lvl5pPr indent="-228600" lvl="4" marL="2286000" algn="l">
              <a:lnSpc>
                <a:spcPct val="100000"/>
              </a:lnSpc>
              <a:spcBef>
                <a:spcPts val="180"/>
              </a:spcBef>
              <a:spcAft>
                <a:spcPts val="0"/>
              </a:spcAft>
              <a:buClr>
                <a:schemeClr val="dk1"/>
              </a:buClr>
              <a:buSzPts val="765"/>
              <a:buFont typeface="Arial"/>
              <a:buNone/>
              <a:defRPr sz="900"/>
            </a:lvl5pPr>
            <a:lvl6pPr indent="-228600" lvl="5" marL="2743200" algn="l">
              <a:lnSpc>
                <a:spcPct val="100000"/>
              </a:lnSpc>
              <a:spcBef>
                <a:spcPts val="180"/>
              </a:spcBef>
              <a:spcAft>
                <a:spcPts val="0"/>
              </a:spcAft>
              <a:buClr>
                <a:schemeClr val="dk1"/>
              </a:buClr>
              <a:buSzPts val="765"/>
              <a:buFont typeface="Arial"/>
              <a:buNone/>
              <a:defRPr sz="900"/>
            </a:lvl6pPr>
            <a:lvl7pPr indent="-228600" lvl="6" marL="3200400" algn="l">
              <a:lnSpc>
                <a:spcPct val="100000"/>
              </a:lnSpc>
              <a:spcBef>
                <a:spcPts val="180"/>
              </a:spcBef>
              <a:spcAft>
                <a:spcPts val="0"/>
              </a:spcAft>
              <a:buClr>
                <a:schemeClr val="dk1"/>
              </a:buClr>
              <a:buSzPts val="765"/>
              <a:buFont typeface="Arial"/>
              <a:buNone/>
              <a:defRPr sz="900"/>
            </a:lvl7pPr>
            <a:lvl8pPr indent="-228600" lvl="7" marL="3657600" algn="l">
              <a:lnSpc>
                <a:spcPct val="100000"/>
              </a:lnSpc>
              <a:spcBef>
                <a:spcPts val="180"/>
              </a:spcBef>
              <a:spcAft>
                <a:spcPts val="0"/>
              </a:spcAft>
              <a:buClr>
                <a:schemeClr val="dk1"/>
              </a:buClr>
              <a:buSzPts val="765"/>
              <a:buFont typeface="Arial"/>
              <a:buNone/>
              <a:defRPr sz="900"/>
            </a:lvl8pPr>
            <a:lvl9pPr indent="-228600" lvl="8" marL="4114800" algn="l">
              <a:lnSpc>
                <a:spcPct val="100000"/>
              </a:lnSpc>
              <a:spcBef>
                <a:spcPts val="180"/>
              </a:spcBef>
              <a:spcAft>
                <a:spcPts val="0"/>
              </a:spcAft>
              <a:buClr>
                <a:schemeClr val="dk1"/>
              </a:buClr>
              <a:buSzPts val="765"/>
              <a:buFont typeface="Arial"/>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7" name="Shape 87"/>
        <p:cNvGrpSpPr/>
        <p:nvPr/>
      </p:nvGrpSpPr>
      <p:grpSpPr>
        <a:xfrm>
          <a:off x="0" y="0"/>
          <a:ext cx="0" cy="0"/>
          <a:chOff x="0" y="0"/>
          <a:chExt cx="0" cy="0"/>
        </a:xfrm>
      </p:grpSpPr>
      <p:sp>
        <p:nvSpPr>
          <p:cNvPr id="88" name="Google Shape;88;p23"/>
          <p:cNvSpPr txBox="1"/>
          <p:nvPr>
            <p:ph type="title"/>
          </p:nvPr>
        </p:nvSpPr>
        <p:spPr>
          <a:xfrm>
            <a:off x="314326" y="128590"/>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89" name="Google Shape;89;p23"/>
          <p:cNvSpPr txBox="1"/>
          <p:nvPr>
            <p:ph idx="1" type="body"/>
          </p:nvPr>
        </p:nvSpPr>
        <p:spPr>
          <a:xfrm rot="5400000">
            <a:off x="2768998" y="-1225150"/>
            <a:ext cx="3579019" cy="8415337"/>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4"/>
          <p:cNvSpPr txBox="1"/>
          <p:nvPr>
            <p:ph type="title"/>
          </p:nvPr>
        </p:nvSpPr>
        <p:spPr>
          <a:xfrm rot="5400000">
            <a:off x="5430048" y="1388269"/>
            <a:ext cx="4643438" cy="2124075"/>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92" name="Google Shape;92;p24"/>
          <p:cNvSpPr txBox="1"/>
          <p:nvPr>
            <p:ph idx="1" type="body"/>
          </p:nvPr>
        </p:nvSpPr>
        <p:spPr>
          <a:xfrm rot="5400000">
            <a:off x="1104106" y="-661194"/>
            <a:ext cx="4643438" cy="6223000"/>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9" name="Shape 99"/>
        <p:cNvGrpSpPr/>
        <p:nvPr/>
      </p:nvGrpSpPr>
      <p:grpSpPr>
        <a:xfrm>
          <a:off x="0" y="0"/>
          <a:ext cx="0" cy="0"/>
          <a:chOff x="0" y="0"/>
          <a:chExt cx="0" cy="0"/>
        </a:xfrm>
      </p:grpSpPr>
      <p:sp>
        <p:nvSpPr>
          <p:cNvPr id="100" name="Google Shape;100;p26"/>
          <p:cNvSpPr txBox="1"/>
          <p:nvPr>
            <p:ph type="title"/>
          </p:nvPr>
        </p:nvSpPr>
        <p:spPr>
          <a:xfrm>
            <a:off x="314326" y="128588"/>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01" name="Google Shape;101;p26"/>
          <p:cNvSpPr txBox="1"/>
          <p:nvPr>
            <p:ph idx="1" type="body"/>
          </p:nvPr>
        </p:nvSpPr>
        <p:spPr>
          <a:xfrm>
            <a:off x="350839" y="1193007"/>
            <a:ext cx="8415337" cy="3579019"/>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2" name="Shape 10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3" name="Shape 103"/>
        <p:cNvGrpSpPr/>
        <p:nvPr/>
      </p:nvGrpSpPr>
      <p:grpSpPr>
        <a:xfrm>
          <a:off x="0" y="0"/>
          <a:ext cx="0" cy="0"/>
          <a:chOff x="0" y="0"/>
          <a:chExt cx="0" cy="0"/>
        </a:xfrm>
      </p:grpSpPr>
      <p:sp>
        <p:nvSpPr>
          <p:cNvPr id="104" name="Google Shape;104;p28"/>
          <p:cNvSpPr txBox="1"/>
          <p:nvPr>
            <p:ph type="ctrTitle"/>
          </p:nvPr>
        </p:nvSpPr>
        <p:spPr>
          <a:xfrm>
            <a:off x="685800" y="1597819"/>
            <a:ext cx="7772400" cy="11025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05" name="Google Shape;105;p28"/>
          <p:cNvSpPr txBox="1"/>
          <p:nvPr>
            <p:ph idx="1" type="subTitle"/>
          </p:nvPr>
        </p:nvSpPr>
        <p:spPr>
          <a:xfrm>
            <a:off x="1371600" y="2914650"/>
            <a:ext cx="6400800" cy="1314450"/>
          </a:xfrm>
          <a:prstGeom prst="rect">
            <a:avLst/>
          </a:prstGeom>
          <a:noFill/>
          <a:ln>
            <a:noFill/>
          </a:ln>
        </p:spPr>
        <p:txBody>
          <a:bodyPr anchorCtr="0" anchor="t" bIns="44450" lIns="90475" spcFirstLastPara="1" rIns="90475" wrap="square" tIns="44450">
            <a:noAutofit/>
          </a:bodyPr>
          <a:lstStyle>
            <a:lvl1pPr lvl="0" algn="ctr">
              <a:lnSpc>
                <a:spcPct val="100000"/>
              </a:lnSpc>
              <a:spcBef>
                <a:spcPts val="360"/>
              </a:spcBef>
              <a:spcAft>
                <a:spcPts val="0"/>
              </a:spcAft>
              <a:buClr>
                <a:schemeClr val="dk1"/>
              </a:buClr>
              <a:buSzPts val="450"/>
              <a:buFont typeface="Arial"/>
              <a:buNone/>
              <a:defRPr/>
            </a:lvl1pPr>
            <a:lvl2pPr lvl="1" algn="ctr">
              <a:lnSpc>
                <a:spcPct val="100000"/>
              </a:lnSpc>
              <a:spcBef>
                <a:spcPts val="360"/>
              </a:spcBef>
              <a:spcAft>
                <a:spcPts val="0"/>
              </a:spcAft>
              <a:buClr>
                <a:schemeClr val="dk1"/>
              </a:buClr>
              <a:buSzPts val="1170"/>
              <a:buNone/>
              <a:defRPr/>
            </a:lvl2pPr>
            <a:lvl3pPr lvl="2" algn="ctr">
              <a:lnSpc>
                <a:spcPct val="100000"/>
              </a:lnSpc>
              <a:spcBef>
                <a:spcPts val="360"/>
              </a:spcBef>
              <a:spcAft>
                <a:spcPts val="0"/>
              </a:spcAft>
              <a:buClr>
                <a:schemeClr val="dk1"/>
              </a:buClr>
              <a:buSzPts val="1620"/>
              <a:buFont typeface="Arial"/>
              <a:buNone/>
              <a:defRPr/>
            </a:lvl3pPr>
            <a:lvl4pPr lvl="3" algn="ctr">
              <a:lnSpc>
                <a:spcPct val="100000"/>
              </a:lnSpc>
              <a:spcBef>
                <a:spcPts val="320"/>
              </a:spcBef>
              <a:spcAft>
                <a:spcPts val="0"/>
              </a:spcAft>
              <a:buClr>
                <a:schemeClr val="dk1"/>
              </a:buClr>
              <a:buSzPts val="1040"/>
              <a:buNone/>
              <a:defRPr/>
            </a:lvl4pPr>
            <a:lvl5pPr lvl="4" algn="ctr">
              <a:lnSpc>
                <a:spcPct val="100000"/>
              </a:lnSpc>
              <a:spcBef>
                <a:spcPts val="320"/>
              </a:spcBef>
              <a:spcAft>
                <a:spcPts val="0"/>
              </a:spcAft>
              <a:buClr>
                <a:schemeClr val="dk1"/>
              </a:buClr>
              <a:buSzPts val="1360"/>
              <a:buFont typeface="Arial"/>
              <a:buNone/>
              <a:defRPr/>
            </a:lvl5pPr>
            <a:lvl6pPr lvl="5" algn="ctr">
              <a:lnSpc>
                <a:spcPct val="100000"/>
              </a:lnSpc>
              <a:spcBef>
                <a:spcPts val="320"/>
              </a:spcBef>
              <a:spcAft>
                <a:spcPts val="0"/>
              </a:spcAft>
              <a:buClr>
                <a:schemeClr val="dk1"/>
              </a:buClr>
              <a:buSzPts val="1360"/>
              <a:buFont typeface="Arial"/>
              <a:buNone/>
              <a:defRPr/>
            </a:lvl6pPr>
            <a:lvl7pPr lvl="6" algn="ctr">
              <a:lnSpc>
                <a:spcPct val="100000"/>
              </a:lnSpc>
              <a:spcBef>
                <a:spcPts val="320"/>
              </a:spcBef>
              <a:spcAft>
                <a:spcPts val="0"/>
              </a:spcAft>
              <a:buClr>
                <a:schemeClr val="dk1"/>
              </a:buClr>
              <a:buSzPts val="1360"/>
              <a:buFont typeface="Arial"/>
              <a:buNone/>
              <a:defRPr/>
            </a:lvl7pPr>
            <a:lvl8pPr lvl="7" algn="ctr">
              <a:lnSpc>
                <a:spcPct val="100000"/>
              </a:lnSpc>
              <a:spcBef>
                <a:spcPts val="320"/>
              </a:spcBef>
              <a:spcAft>
                <a:spcPts val="0"/>
              </a:spcAft>
              <a:buClr>
                <a:schemeClr val="dk1"/>
              </a:buClr>
              <a:buSzPts val="1360"/>
              <a:buFont typeface="Arial"/>
              <a:buNone/>
              <a:defRPr/>
            </a:lvl8pPr>
            <a:lvl9pPr lvl="8" algn="ctr">
              <a:lnSpc>
                <a:spcPct val="100000"/>
              </a:lnSpc>
              <a:spcBef>
                <a:spcPts val="320"/>
              </a:spcBef>
              <a:spcAft>
                <a:spcPts val="0"/>
              </a:spcAft>
              <a:buClr>
                <a:schemeClr val="dk1"/>
              </a:buClr>
              <a:buSzPts val="1360"/>
              <a:buFont typeface="Arial"/>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6" name="Shape 106"/>
        <p:cNvGrpSpPr/>
        <p:nvPr/>
      </p:nvGrpSpPr>
      <p:grpSpPr>
        <a:xfrm>
          <a:off x="0" y="0"/>
          <a:ext cx="0" cy="0"/>
          <a:chOff x="0" y="0"/>
          <a:chExt cx="0" cy="0"/>
        </a:xfrm>
      </p:grpSpPr>
      <p:sp>
        <p:nvSpPr>
          <p:cNvPr id="107" name="Google Shape;107;p29"/>
          <p:cNvSpPr txBox="1"/>
          <p:nvPr>
            <p:ph type="title"/>
          </p:nvPr>
        </p:nvSpPr>
        <p:spPr>
          <a:xfrm>
            <a:off x="722313" y="3305176"/>
            <a:ext cx="7772400" cy="1021556"/>
          </a:xfrm>
          <a:prstGeom prst="rect">
            <a:avLst/>
          </a:prstGeom>
          <a:noFill/>
          <a:ln>
            <a:noFill/>
          </a:ln>
        </p:spPr>
        <p:txBody>
          <a:bodyPr anchorCtr="0" anchor="t" bIns="44450" lIns="90475" spcFirstLastPara="1" rIns="90475" wrap="square" tIns="44450">
            <a:noAutofit/>
          </a:bodyPr>
          <a:lstStyle>
            <a:lvl1pPr lvl="0" algn="l">
              <a:lnSpc>
                <a:spcPct val="130000"/>
              </a:lnSpc>
              <a:spcBef>
                <a:spcPts val="0"/>
              </a:spcBef>
              <a:spcAft>
                <a:spcPts val="0"/>
              </a:spcAft>
              <a:buSzPts val="1400"/>
              <a:buNone/>
              <a:defRPr b="1" sz="4000" cap="none"/>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08" name="Google Shape;108;p29"/>
          <p:cNvSpPr txBox="1"/>
          <p:nvPr>
            <p:ph idx="1" type="body"/>
          </p:nvPr>
        </p:nvSpPr>
        <p:spPr>
          <a:xfrm>
            <a:off x="722313" y="2180035"/>
            <a:ext cx="7772400" cy="1125140"/>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00"/>
              </a:spcBef>
              <a:spcAft>
                <a:spcPts val="0"/>
              </a:spcAft>
              <a:buClr>
                <a:schemeClr val="dk1"/>
              </a:buClr>
              <a:buSzPts val="500"/>
              <a:buFont typeface="Arial"/>
              <a:buNone/>
              <a:defRPr sz="2000"/>
            </a:lvl1pPr>
            <a:lvl2pPr indent="-228600" lvl="1" marL="914400" algn="l">
              <a:lnSpc>
                <a:spcPct val="100000"/>
              </a:lnSpc>
              <a:spcBef>
                <a:spcPts val="360"/>
              </a:spcBef>
              <a:spcAft>
                <a:spcPts val="0"/>
              </a:spcAft>
              <a:buClr>
                <a:schemeClr val="dk1"/>
              </a:buClr>
              <a:buSzPts val="1170"/>
              <a:buNone/>
              <a:defRPr sz="1800"/>
            </a:lvl2pPr>
            <a:lvl3pPr indent="-228600" lvl="2" marL="1371600" algn="l">
              <a:lnSpc>
                <a:spcPct val="100000"/>
              </a:lnSpc>
              <a:spcBef>
                <a:spcPts val="320"/>
              </a:spcBef>
              <a:spcAft>
                <a:spcPts val="0"/>
              </a:spcAft>
              <a:buClr>
                <a:schemeClr val="dk1"/>
              </a:buClr>
              <a:buSzPts val="1440"/>
              <a:buFont typeface="Arial"/>
              <a:buNone/>
              <a:defRPr sz="1600"/>
            </a:lvl3pPr>
            <a:lvl4pPr indent="-228600" lvl="3" marL="1828800" algn="l">
              <a:lnSpc>
                <a:spcPct val="100000"/>
              </a:lnSpc>
              <a:spcBef>
                <a:spcPts val="280"/>
              </a:spcBef>
              <a:spcAft>
                <a:spcPts val="0"/>
              </a:spcAft>
              <a:buClr>
                <a:schemeClr val="dk1"/>
              </a:buClr>
              <a:buSzPts val="910"/>
              <a:buNone/>
              <a:defRPr sz="1400"/>
            </a:lvl4pPr>
            <a:lvl5pPr indent="-228600" lvl="4" marL="2286000" algn="l">
              <a:lnSpc>
                <a:spcPct val="100000"/>
              </a:lnSpc>
              <a:spcBef>
                <a:spcPts val="280"/>
              </a:spcBef>
              <a:spcAft>
                <a:spcPts val="0"/>
              </a:spcAft>
              <a:buClr>
                <a:schemeClr val="dk1"/>
              </a:buClr>
              <a:buSzPts val="1190"/>
              <a:buFont typeface="Arial"/>
              <a:buNone/>
              <a:defRPr sz="1400"/>
            </a:lvl5pPr>
            <a:lvl6pPr indent="-228600" lvl="5" marL="2743200" algn="l">
              <a:lnSpc>
                <a:spcPct val="100000"/>
              </a:lnSpc>
              <a:spcBef>
                <a:spcPts val="280"/>
              </a:spcBef>
              <a:spcAft>
                <a:spcPts val="0"/>
              </a:spcAft>
              <a:buClr>
                <a:schemeClr val="dk1"/>
              </a:buClr>
              <a:buSzPts val="1190"/>
              <a:buFont typeface="Arial"/>
              <a:buNone/>
              <a:defRPr sz="1400"/>
            </a:lvl6pPr>
            <a:lvl7pPr indent="-228600" lvl="6" marL="3200400" algn="l">
              <a:lnSpc>
                <a:spcPct val="100000"/>
              </a:lnSpc>
              <a:spcBef>
                <a:spcPts val="280"/>
              </a:spcBef>
              <a:spcAft>
                <a:spcPts val="0"/>
              </a:spcAft>
              <a:buClr>
                <a:schemeClr val="dk1"/>
              </a:buClr>
              <a:buSzPts val="1190"/>
              <a:buFont typeface="Arial"/>
              <a:buNone/>
              <a:defRPr sz="1400"/>
            </a:lvl7pPr>
            <a:lvl8pPr indent="-228600" lvl="7" marL="3657600" algn="l">
              <a:lnSpc>
                <a:spcPct val="100000"/>
              </a:lnSpc>
              <a:spcBef>
                <a:spcPts val="280"/>
              </a:spcBef>
              <a:spcAft>
                <a:spcPts val="0"/>
              </a:spcAft>
              <a:buClr>
                <a:schemeClr val="dk1"/>
              </a:buClr>
              <a:buSzPts val="1190"/>
              <a:buFont typeface="Arial"/>
              <a:buNone/>
              <a:defRPr sz="1400"/>
            </a:lvl8pPr>
            <a:lvl9pPr indent="-228600" lvl="8" marL="4114800" algn="l">
              <a:lnSpc>
                <a:spcPct val="100000"/>
              </a:lnSpc>
              <a:spcBef>
                <a:spcPts val="280"/>
              </a:spcBef>
              <a:spcAft>
                <a:spcPts val="0"/>
              </a:spcAft>
              <a:buClr>
                <a:schemeClr val="dk1"/>
              </a:buClr>
              <a:buSzPts val="1190"/>
              <a:buFont typeface="Arial"/>
              <a:buNone/>
              <a:defRPr sz="1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9" name="Shape 109"/>
        <p:cNvGrpSpPr/>
        <p:nvPr/>
      </p:nvGrpSpPr>
      <p:grpSpPr>
        <a:xfrm>
          <a:off x="0" y="0"/>
          <a:ext cx="0" cy="0"/>
          <a:chOff x="0" y="0"/>
          <a:chExt cx="0" cy="0"/>
        </a:xfrm>
      </p:grpSpPr>
      <p:sp>
        <p:nvSpPr>
          <p:cNvPr id="110" name="Google Shape;110;p30"/>
          <p:cNvSpPr txBox="1"/>
          <p:nvPr>
            <p:ph type="title"/>
          </p:nvPr>
        </p:nvSpPr>
        <p:spPr>
          <a:xfrm>
            <a:off x="314326" y="128588"/>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11" name="Google Shape;111;p30"/>
          <p:cNvSpPr txBox="1"/>
          <p:nvPr>
            <p:ph idx="1" type="body"/>
          </p:nvPr>
        </p:nvSpPr>
        <p:spPr>
          <a:xfrm>
            <a:off x="350838" y="1193007"/>
            <a:ext cx="4130675" cy="3579019"/>
          </a:xfrm>
          <a:prstGeom prst="rect">
            <a:avLst/>
          </a:prstGeom>
          <a:noFill/>
          <a:ln>
            <a:noFill/>
          </a:ln>
        </p:spPr>
        <p:txBody>
          <a:bodyPr anchorCtr="0" anchor="t" bIns="44450" lIns="90475" spcFirstLastPara="1" rIns="90475" wrap="square" tIns="44450">
            <a:noAutofit/>
          </a:bodyPr>
          <a:lstStyle>
            <a:lvl1pPr indent="-273050" lvl="0" marL="457200" algn="l">
              <a:lnSpc>
                <a:spcPct val="100000"/>
              </a:lnSpc>
              <a:spcBef>
                <a:spcPts val="560"/>
              </a:spcBef>
              <a:spcAft>
                <a:spcPts val="0"/>
              </a:spcAft>
              <a:buClr>
                <a:schemeClr val="dk1"/>
              </a:buClr>
              <a:buSzPts val="700"/>
              <a:buFont typeface="Arial"/>
              <a:buChar char=" "/>
              <a:defRPr sz="2800"/>
            </a:lvl1pPr>
            <a:lvl2pPr indent="-327660" lvl="1" marL="914400" algn="l">
              <a:lnSpc>
                <a:spcPct val="100000"/>
              </a:lnSpc>
              <a:spcBef>
                <a:spcPts val="480"/>
              </a:spcBef>
              <a:spcAft>
                <a:spcPts val="0"/>
              </a:spcAft>
              <a:buClr>
                <a:schemeClr val="dk1"/>
              </a:buClr>
              <a:buSzPts val="1560"/>
              <a:buChar char="●"/>
              <a:defRPr sz="2400"/>
            </a:lvl2pPr>
            <a:lvl3pPr indent="-342900" lvl="2" marL="1371600" algn="l">
              <a:lnSpc>
                <a:spcPct val="100000"/>
              </a:lnSpc>
              <a:spcBef>
                <a:spcPts val="400"/>
              </a:spcBef>
              <a:spcAft>
                <a:spcPts val="0"/>
              </a:spcAft>
              <a:buClr>
                <a:schemeClr val="dk1"/>
              </a:buClr>
              <a:buSzPts val="1800"/>
              <a:buFont typeface="Arial"/>
              <a:buChar char="–"/>
              <a:defRPr sz="2000"/>
            </a:lvl3pPr>
            <a:lvl4pPr indent="-302894" lvl="3" marL="1828800" algn="l">
              <a:lnSpc>
                <a:spcPct val="100000"/>
              </a:lnSpc>
              <a:spcBef>
                <a:spcPts val="360"/>
              </a:spcBef>
              <a:spcAft>
                <a:spcPts val="0"/>
              </a:spcAft>
              <a:buClr>
                <a:schemeClr val="dk1"/>
              </a:buClr>
              <a:buSzPts val="1170"/>
              <a:buChar char="⚪"/>
              <a:defRPr sz="1800"/>
            </a:lvl4pPr>
            <a:lvl5pPr indent="-325754" lvl="4" marL="2286000" algn="l">
              <a:lnSpc>
                <a:spcPct val="100000"/>
              </a:lnSpc>
              <a:spcBef>
                <a:spcPts val="360"/>
              </a:spcBef>
              <a:spcAft>
                <a:spcPts val="0"/>
              </a:spcAft>
              <a:buClr>
                <a:schemeClr val="dk1"/>
              </a:buClr>
              <a:buSzPts val="1530"/>
              <a:buFont typeface="Arial"/>
              <a:buChar char="–"/>
              <a:defRPr sz="1800"/>
            </a:lvl5pPr>
            <a:lvl6pPr indent="-325754" lvl="5" marL="2743200" algn="l">
              <a:lnSpc>
                <a:spcPct val="100000"/>
              </a:lnSpc>
              <a:spcBef>
                <a:spcPts val="360"/>
              </a:spcBef>
              <a:spcAft>
                <a:spcPts val="0"/>
              </a:spcAft>
              <a:buClr>
                <a:schemeClr val="dk1"/>
              </a:buClr>
              <a:buSzPts val="1530"/>
              <a:buFont typeface="Arial"/>
              <a:buChar char="–"/>
              <a:defRPr sz="1800"/>
            </a:lvl6pPr>
            <a:lvl7pPr indent="-325754" lvl="6" marL="3200400" algn="l">
              <a:lnSpc>
                <a:spcPct val="100000"/>
              </a:lnSpc>
              <a:spcBef>
                <a:spcPts val="360"/>
              </a:spcBef>
              <a:spcAft>
                <a:spcPts val="0"/>
              </a:spcAft>
              <a:buClr>
                <a:schemeClr val="dk1"/>
              </a:buClr>
              <a:buSzPts val="1530"/>
              <a:buFont typeface="Arial"/>
              <a:buChar char="–"/>
              <a:defRPr sz="1800"/>
            </a:lvl7pPr>
            <a:lvl8pPr indent="-325754" lvl="7" marL="3657600" algn="l">
              <a:lnSpc>
                <a:spcPct val="100000"/>
              </a:lnSpc>
              <a:spcBef>
                <a:spcPts val="360"/>
              </a:spcBef>
              <a:spcAft>
                <a:spcPts val="0"/>
              </a:spcAft>
              <a:buClr>
                <a:schemeClr val="dk1"/>
              </a:buClr>
              <a:buSzPts val="1530"/>
              <a:buFont typeface="Arial"/>
              <a:buChar char="–"/>
              <a:defRPr sz="1800"/>
            </a:lvl8pPr>
            <a:lvl9pPr indent="-325754" lvl="8" marL="4114800" algn="l">
              <a:lnSpc>
                <a:spcPct val="100000"/>
              </a:lnSpc>
              <a:spcBef>
                <a:spcPts val="360"/>
              </a:spcBef>
              <a:spcAft>
                <a:spcPts val="0"/>
              </a:spcAft>
              <a:buClr>
                <a:schemeClr val="dk1"/>
              </a:buClr>
              <a:buSzPts val="1530"/>
              <a:buFont typeface="Arial"/>
              <a:buChar char="–"/>
              <a:defRPr sz="1800"/>
            </a:lvl9pPr>
          </a:lstStyle>
          <a:p/>
        </p:txBody>
      </p:sp>
      <p:sp>
        <p:nvSpPr>
          <p:cNvPr id="112" name="Google Shape;112;p30"/>
          <p:cNvSpPr txBox="1"/>
          <p:nvPr>
            <p:ph idx="2" type="body"/>
          </p:nvPr>
        </p:nvSpPr>
        <p:spPr>
          <a:xfrm>
            <a:off x="4633913" y="1193007"/>
            <a:ext cx="4132262" cy="3579019"/>
          </a:xfrm>
          <a:prstGeom prst="rect">
            <a:avLst/>
          </a:prstGeom>
          <a:noFill/>
          <a:ln>
            <a:noFill/>
          </a:ln>
        </p:spPr>
        <p:txBody>
          <a:bodyPr anchorCtr="0" anchor="t" bIns="44450" lIns="90475" spcFirstLastPara="1" rIns="90475" wrap="square" tIns="44450">
            <a:noAutofit/>
          </a:bodyPr>
          <a:lstStyle>
            <a:lvl1pPr indent="-273050" lvl="0" marL="457200" algn="l">
              <a:lnSpc>
                <a:spcPct val="100000"/>
              </a:lnSpc>
              <a:spcBef>
                <a:spcPts val="560"/>
              </a:spcBef>
              <a:spcAft>
                <a:spcPts val="0"/>
              </a:spcAft>
              <a:buClr>
                <a:schemeClr val="dk1"/>
              </a:buClr>
              <a:buSzPts val="700"/>
              <a:buFont typeface="Arial"/>
              <a:buChar char=" "/>
              <a:defRPr sz="2800"/>
            </a:lvl1pPr>
            <a:lvl2pPr indent="-327660" lvl="1" marL="914400" algn="l">
              <a:lnSpc>
                <a:spcPct val="100000"/>
              </a:lnSpc>
              <a:spcBef>
                <a:spcPts val="480"/>
              </a:spcBef>
              <a:spcAft>
                <a:spcPts val="0"/>
              </a:spcAft>
              <a:buClr>
                <a:schemeClr val="dk1"/>
              </a:buClr>
              <a:buSzPts val="1560"/>
              <a:buChar char="●"/>
              <a:defRPr sz="2400"/>
            </a:lvl2pPr>
            <a:lvl3pPr indent="-342900" lvl="2" marL="1371600" algn="l">
              <a:lnSpc>
                <a:spcPct val="100000"/>
              </a:lnSpc>
              <a:spcBef>
                <a:spcPts val="400"/>
              </a:spcBef>
              <a:spcAft>
                <a:spcPts val="0"/>
              </a:spcAft>
              <a:buClr>
                <a:schemeClr val="dk1"/>
              </a:buClr>
              <a:buSzPts val="1800"/>
              <a:buFont typeface="Arial"/>
              <a:buChar char="–"/>
              <a:defRPr sz="2000"/>
            </a:lvl3pPr>
            <a:lvl4pPr indent="-302894" lvl="3" marL="1828800" algn="l">
              <a:lnSpc>
                <a:spcPct val="100000"/>
              </a:lnSpc>
              <a:spcBef>
                <a:spcPts val="360"/>
              </a:spcBef>
              <a:spcAft>
                <a:spcPts val="0"/>
              </a:spcAft>
              <a:buClr>
                <a:schemeClr val="dk1"/>
              </a:buClr>
              <a:buSzPts val="1170"/>
              <a:buChar char="⚪"/>
              <a:defRPr sz="1800"/>
            </a:lvl4pPr>
            <a:lvl5pPr indent="-325754" lvl="4" marL="2286000" algn="l">
              <a:lnSpc>
                <a:spcPct val="100000"/>
              </a:lnSpc>
              <a:spcBef>
                <a:spcPts val="360"/>
              </a:spcBef>
              <a:spcAft>
                <a:spcPts val="0"/>
              </a:spcAft>
              <a:buClr>
                <a:schemeClr val="dk1"/>
              </a:buClr>
              <a:buSzPts val="1530"/>
              <a:buFont typeface="Arial"/>
              <a:buChar char="–"/>
              <a:defRPr sz="1800"/>
            </a:lvl5pPr>
            <a:lvl6pPr indent="-325754" lvl="5" marL="2743200" algn="l">
              <a:lnSpc>
                <a:spcPct val="100000"/>
              </a:lnSpc>
              <a:spcBef>
                <a:spcPts val="360"/>
              </a:spcBef>
              <a:spcAft>
                <a:spcPts val="0"/>
              </a:spcAft>
              <a:buClr>
                <a:schemeClr val="dk1"/>
              </a:buClr>
              <a:buSzPts val="1530"/>
              <a:buFont typeface="Arial"/>
              <a:buChar char="–"/>
              <a:defRPr sz="1800"/>
            </a:lvl6pPr>
            <a:lvl7pPr indent="-325754" lvl="6" marL="3200400" algn="l">
              <a:lnSpc>
                <a:spcPct val="100000"/>
              </a:lnSpc>
              <a:spcBef>
                <a:spcPts val="360"/>
              </a:spcBef>
              <a:spcAft>
                <a:spcPts val="0"/>
              </a:spcAft>
              <a:buClr>
                <a:schemeClr val="dk1"/>
              </a:buClr>
              <a:buSzPts val="1530"/>
              <a:buFont typeface="Arial"/>
              <a:buChar char="–"/>
              <a:defRPr sz="1800"/>
            </a:lvl7pPr>
            <a:lvl8pPr indent="-325754" lvl="7" marL="3657600" algn="l">
              <a:lnSpc>
                <a:spcPct val="100000"/>
              </a:lnSpc>
              <a:spcBef>
                <a:spcPts val="360"/>
              </a:spcBef>
              <a:spcAft>
                <a:spcPts val="0"/>
              </a:spcAft>
              <a:buClr>
                <a:schemeClr val="dk1"/>
              </a:buClr>
              <a:buSzPts val="1530"/>
              <a:buFont typeface="Arial"/>
              <a:buChar char="–"/>
              <a:defRPr sz="1800"/>
            </a:lvl8pPr>
            <a:lvl9pPr indent="-325754" lvl="8" marL="4114800" algn="l">
              <a:lnSpc>
                <a:spcPct val="100000"/>
              </a:lnSpc>
              <a:spcBef>
                <a:spcPts val="360"/>
              </a:spcBef>
              <a:spcAft>
                <a:spcPts val="0"/>
              </a:spcAft>
              <a:buClr>
                <a:schemeClr val="dk1"/>
              </a:buClr>
              <a:buSzPts val="1530"/>
              <a:buFont typeface="Arial"/>
              <a:buChar char="–"/>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31"/>
          <p:cNvSpPr txBox="1"/>
          <p:nvPr>
            <p:ph type="title"/>
          </p:nvPr>
        </p:nvSpPr>
        <p:spPr>
          <a:xfrm>
            <a:off x="457200" y="205978"/>
            <a:ext cx="8229600" cy="857250"/>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15" name="Google Shape;115;p31"/>
          <p:cNvSpPr txBox="1"/>
          <p:nvPr>
            <p:ph idx="1" type="body"/>
          </p:nvPr>
        </p:nvSpPr>
        <p:spPr>
          <a:xfrm>
            <a:off x="457200" y="1151335"/>
            <a:ext cx="4040188" cy="479822"/>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80"/>
              </a:spcBef>
              <a:spcAft>
                <a:spcPts val="0"/>
              </a:spcAft>
              <a:buClr>
                <a:schemeClr val="dk1"/>
              </a:buClr>
              <a:buSzPts val="600"/>
              <a:buFont typeface="Arial"/>
              <a:buNone/>
              <a:defRPr b="1" sz="2400"/>
            </a:lvl1pPr>
            <a:lvl2pPr indent="-228600" lvl="1" marL="914400" algn="l">
              <a:lnSpc>
                <a:spcPct val="100000"/>
              </a:lnSpc>
              <a:spcBef>
                <a:spcPts val="400"/>
              </a:spcBef>
              <a:spcAft>
                <a:spcPts val="0"/>
              </a:spcAft>
              <a:buClr>
                <a:schemeClr val="dk1"/>
              </a:buClr>
              <a:buSzPts val="1300"/>
              <a:buNone/>
              <a:defRPr b="1" sz="2000"/>
            </a:lvl2pPr>
            <a:lvl3pPr indent="-228600" lvl="2" marL="1371600" algn="l">
              <a:lnSpc>
                <a:spcPct val="100000"/>
              </a:lnSpc>
              <a:spcBef>
                <a:spcPts val="360"/>
              </a:spcBef>
              <a:spcAft>
                <a:spcPts val="0"/>
              </a:spcAft>
              <a:buClr>
                <a:schemeClr val="dk1"/>
              </a:buClr>
              <a:buSzPts val="1620"/>
              <a:buFont typeface="Arial"/>
              <a:buNone/>
              <a:defRPr b="1" sz="1800"/>
            </a:lvl3pPr>
            <a:lvl4pPr indent="-228600" lvl="3" marL="1828800" algn="l">
              <a:lnSpc>
                <a:spcPct val="100000"/>
              </a:lnSpc>
              <a:spcBef>
                <a:spcPts val="320"/>
              </a:spcBef>
              <a:spcAft>
                <a:spcPts val="0"/>
              </a:spcAft>
              <a:buClr>
                <a:schemeClr val="dk1"/>
              </a:buClr>
              <a:buSzPts val="1040"/>
              <a:buNone/>
              <a:defRPr b="1" sz="1600"/>
            </a:lvl4pPr>
            <a:lvl5pPr indent="-228600" lvl="4" marL="2286000" algn="l">
              <a:lnSpc>
                <a:spcPct val="100000"/>
              </a:lnSpc>
              <a:spcBef>
                <a:spcPts val="320"/>
              </a:spcBef>
              <a:spcAft>
                <a:spcPts val="0"/>
              </a:spcAft>
              <a:buClr>
                <a:schemeClr val="dk1"/>
              </a:buClr>
              <a:buSzPts val="1360"/>
              <a:buFont typeface="Arial"/>
              <a:buNone/>
              <a:defRPr b="1" sz="1600"/>
            </a:lvl5pPr>
            <a:lvl6pPr indent="-228600" lvl="5" marL="2743200" algn="l">
              <a:lnSpc>
                <a:spcPct val="100000"/>
              </a:lnSpc>
              <a:spcBef>
                <a:spcPts val="320"/>
              </a:spcBef>
              <a:spcAft>
                <a:spcPts val="0"/>
              </a:spcAft>
              <a:buClr>
                <a:schemeClr val="dk1"/>
              </a:buClr>
              <a:buSzPts val="1360"/>
              <a:buFont typeface="Arial"/>
              <a:buNone/>
              <a:defRPr b="1" sz="1600"/>
            </a:lvl6pPr>
            <a:lvl7pPr indent="-228600" lvl="6" marL="3200400" algn="l">
              <a:lnSpc>
                <a:spcPct val="100000"/>
              </a:lnSpc>
              <a:spcBef>
                <a:spcPts val="320"/>
              </a:spcBef>
              <a:spcAft>
                <a:spcPts val="0"/>
              </a:spcAft>
              <a:buClr>
                <a:schemeClr val="dk1"/>
              </a:buClr>
              <a:buSzPts val="1360"/>
              <a:buFont typeface="Arial"/>
              <a:buNone/>
              <a:defRPr b="1" sz="1600"/>
            </a:lvl7pPr>
            <a:lvl8pPr indent="-228600" lvl="7" marL="3657600" algn="l">
              <a:lnSpc>
                <a:spcPct val="100000"/>
              </a:lnSpc>
              <a:spcBef>
                <a:spcPts val="320"/>
              </a:spcBef>
              <a:spcAft>
                <a:spcPts val="0"/>
              </a:spcAft>
              <a:buClr>
                <a:schemeClr val="dk1"/>
              </a:buClr>
              <a:buSzPts val="1360"/>
              <a:buFont typeface="Arial"/>
              <a:buNone/>
              <a:defRPr b="1" sz="1600"/>
            </a:lvl8pPr>
            <a:lvl9pPr indent="-228600" lvl="8" marL="4114800" algn="l">
              <a:lnSpc>
                <a:spcPct val="100000"/>
              </a:lnSpc>
              <a:spcBef>
                <a:spcPts val="320"/>
              </a:spcBef>
              <a:spcAft>
                <a:spcPts val="0"/>
              </a:spcAft>
              <a:buClr>
                <a:schemeClr val="dk1"/>
              </a:buClr>
              <a:buSzPts val="1360"/>
              <a:buFont typeface="Arial"/>
              <a:buNone/>
              <a:defRPr b="1" sz="1600"/>
            </a:lvl9pPr>
          </a:lstStyle>
          <a:p/>
        </p:txBody>
      </p:sp>
      <p:sp>
        <p:nvSpPr>
          <p:cNvPr id="116" name="Google Shape;116;p31"/>
          <p:cNvSpPr txBox="1"/>
          <p:nvPr>
            <p:ph idx="2" type="body"/>
          </p:nvPr>
        </p:nvSpPr>
        <p:spPr>
          <a:xfrm>
            <a:off x="457200" y="1631156"/>
            <a:ext cx="4040188" cy="2963466"/>
          </a:xfrm>
          <a:prstGeom prst="rect">
            <a:avLst/>
          </a:prstGeom>
          <a:noFill/>
          <a:ln>
            <a:noFill/>
          </a:ln>
        </p:spPr>
        <p:txBody>
          <a:bodyPr anchorCtr="0" anchor="t" bIns="44450" lIns="90475" spcFirstLastPara="1" rIns="90475" wrap="square" tIns="44450">
            <a:noAutofit/>
          </a:bodyPr>
          <a:lstStyle>
            <a:lvl1pPr indent="-266700" lvl="0" marL="457200" algn="l">
              <a:lnSpc>
                <a:spcPct val="100000"/>
              </a:lnSpc>
              <a:spcBef>
                <a:spcPts val="480"/>
              </a:spcBef>
              <a:spcAft>
                <a:spcPts val="0"/>
              </a:spcAft>
              <a:buClr>
                <a:schemeClr val="dk1"/>
              </a:buClr>
              <a:buSzPts val="600"/>
              <a:buFont typeface="Arial"/>
              <a:buChar char=" "/>
              <a:defRPr sz="2400"/>
            </a:lvl1pPr>
            <a:lvl2pPr indent="-311150" lvl="1" marL="914400" algn="l">
              <a:lnSpc>
                <a:spcPct val="100000"/>
              </a:lnSpc>
              <a:spcBef>
                <a:spcPts val="400"/>
              </a:spcBef>
              <a:spcAft>
                <a:spcPts val="0"/>
              </a:spcAft>
              <a:buClr>
                <a:schemeClr val="dk1"/>
              </a:buClr>
              <a:buSzPts val="1300"/>
              <a:buChar char="●"/>
              <a:defRPr sz="2000"/>
            </a:lvl2pPr>
            <a:lvl3pPr indent="-331469" lvl="2" marL="1371600" algn="l">
              <a:lnSpc>
                <a:spcPct val="100000"/>
              </a:lnSpc>
              <a:spcBef>
                <a:spcPts val="360"/>
              </a:spcBef>
              <a:spcAft>
                <a:spcPts val="0"/>
              </a:spcAft>
              <a:buClr>
                <a:schemeClr val="dk1"/>
              </a:buClr>
              <a:buSzPts val="1620"/>
              <a:buFont typeface="Arial"/>
              <a:buChar char="–"/>
              <a:defRPr sz="1800"/>
            </a:lvl3pPr>
            <a:lvl4pPr indent="-294639" lvl="3" marL="1828800" algn="l">
              <a:lnSpc>
                <a:spcPct val="100000"/>
              </a:lnSpc>
              <a:spcBef>
                <a:spcPts val="320"/>
              </a:spcBef>
              <a:spcAft>
                <a:spcPts val="0"/>
              </a:spcAft>
              <a:buClr>
                <a:schemeClr val="dk1"/>
              </a:buClr>
              <a:buSzPts val="1040"/>
              <a:buChar char="⚪"/>
              <a:defRPr sz="1600"/>
            </a:lvl4pPr>
            <a:lvl5pPr indent="-314960" lvl="4" marL="2286000" algn="l">
              <a:lnSpc>
                <a:spcPct val="100000"/>
              </a:lnSpc>
              <a:spcBef>
                <a:spcPts val="320"/>
              </a:spcBef>
              <a:spcAft>
                <a:spcPts val="0"/>
              </a:spcAft>
              <a:buClr>
                <a:schemeClr val="dk1"/>
              </a:buClr>
              <a:buSzPts val="1360"/>
              <a:buFont typeface="Arial"/>
              <a:buChar char="–"/>
              <a:defRPr sz="1600"/>
            </a:lvl5pPr>
            <a:lvl6pPr indent="-314960" lvl="5" marL="2743200" algn="l">
              <a:lnSpc>
                <a:spcPct val="100000"/>
              </a:lnSpc>
              <a:spcBef>
                <a:spcPts val="320"/>
              </a:spcBef>
              <a:spcAft>
                <a:spcPts val="0"/>
              </a:spcAft>
              <a:buClr>
                <a:schemeClr val="dk1"/>
              </a:buClr>
              <a:buSzPts val="1360"/>
              <a:buFont typeface="Arial"/>
              <a:buChar char="–"/>
              <a:defRPr sz="1600"/>
            </a:lvl6pPr>
            <a:lvl7pPr indent="-314960" lvl="6" marL="3200400" algn="l">
              <a:lnSpc>
                <a:spcPct val="100000"/>
              </a:lnSpc>
              <a:spcBef>
                <a:spcPts val="320"/>
              </a:spcBef>
              <a:spcAft>
                <a:spcPts val="0"/>
              </a:spcAft>
              <a:buClr>
                <a:schemeClr val="dk1"/>
              </a:buClr>
              <a:buSzPts val="1360"/>
              <a:buFont typeface="Arial"/>
              <a:buChar char="–"/>
              <a:defRPr sz="1600"/>
            </a:lvl7pPr>
            <a:lvl8pPr indent="-314959" lvl="7" marL="3657600" algn="l">
              <a:lnSpc>
                <a:spcPct val="100000"/>
              </a:lnSpc>
              <a:spcBef>
                <a:spcPts val="320"/>
              </a:spcBef>
              <a:spcAft>
                <a:spcPts val="0"/>
              </a:spcAft>
              <a:buClr>
                <a:schemeClr val="dk1"/>
              </a:buClr>
              <a:buSzPts val="1360"/>
              <a:buFont typeface="Arial"/>
              <a:buChar char="–"/>
              <a:defRPr sz="1600"/>
            </a:lvl8pPr>
            <a:lvl9pPr indent="-314959" lvl="8" marL="4114800" algn="l">
              <a:lnSpc>
                <a:spcPct val="100000"/>
              </a:lnSpc>
              <a:spcBef>
                <a:spcPts val="320"/>
              </a:spcBef>
              <a:spcAft>
                <a:spcPts val="0"/>
              </a:spcAft>
              <a:buClr>
                <a:schemeClr val="dk1"/>
              </a:buClr>
              <a:buSzPts val="1360"/>
              <a:buFont typeface="Arial"/>
              <a:buChar char="–"/>
              <a:defRPr sz="1600"/>
            </a:lvl9pPr>
          </a:lstStyle>
          <a:p/>
        </p:txBody>
      </p:sp>
      <p:sp>
        <p:nvSpPr>
          <p:cNvPr id="117" name="Google Shape;117;p31"/>
          <p:cNvSpPr txBox="1"/>
          <p:nvPr>
            <p:ph idx="3" type="body"/>
          </p:nvPr>
        </p:nvSpPr>
        <p:spPr>
          <a:xfrm>
            <a:off x="4645026" y="1151335"/>
            <a:ext cx="4041775" cy="479822"/>
          </a:xfrm>
          <a:prstGeom prst="rect">
            <a:avLst/>
          </a:prstGeom>
          <a:noFill/>
          <a:ln>
            <a:noFill/>
          </a:ln>
        </p:spPr>
        <p:txBody>
          <a:bodyPr anchorCtr="0" anchor="b" bIns="44450" lIns="90475" spcFirstLastPara="1" rIns="90475" wrap="square" tIns="44450">
            <a:noAutofit/>
          </a:bodyPr>
          <a:lstStyle>
            <a:lvl1pPr indent="-228600" lvl="0" marL="457200" algn="l">
              <a:lnSpc>
                <a:spcPct val="100000"/>
              </a:lnSpc>
              <a:spcBef>
                <a:spcPts val="480"/>
              </a:spcBef>
              <a:spcAft>
                <a:spcPts val="0"/>
              </a:spcAft>
              <a:buClr>
                <a:schemeClr val="dk1"/>
              </a:buClr>
              <a:buSzPts val="600"/>
              <a:buFont typeface="Arial"/>
              <a:buNone/>
              <a:defRPr b="1" sz="2400"/>
            </a:lvl1pPr>
            <a:lvl2pPr indent="-228600" lvl="1" marL="914400" algn="l">
              <a:lnSpc>
                <a:spcPct val="100000"/>
              </a:lnSpc>
              <a:spcBef>
                <a:spcPts val="400"/>
              </a:spcBef>
              <a:spcAft>
                <a:spcPts val="0"/>
              </a:spcAft>
              <a:buClr>
                <a:schemeClr val="dk1"/>
              </a:buClr>
              <a:buSzPts val="1300"/>
              <a:buNone/>
              <a:defRPr b="1" sz="2000"/>
            </a:lvl2pPr>
            <a:lvl3pPr indent="-228600" lvl="2" marL="1371600" algn="l">
              <a:lnSpc>
                <a:spcPct val="100000"/>
              </a:lnSpc>
              <a:spcBef>
                <a:spcPts val="360"/>
              </a:spcBef>
              <a:spcAft>
                <a:spcPts val="0"/>
              </a:spcAft>
              <a:buClr>
                <a:schemeClr val="dk1"/>
              </a:buClr>
              <a:buSzPts val="1620"/>
              <a:buFont typeface="Arial"/>
              <a:buNone/>
              <a:defRPr b="1" sz="1800"/>
            </a:lvl3pPr>
            <a:lvl4pPr indent="-228600" lvl="3" marL="1828800" algn="l">
              <a:lnSpc>
                <a:spcPct val="100000"/>
              </a:lnSpc>
              <a:spcBef>
                <a:spcPts val="320"/>
              </a:spcBef>
              <a:spcAft>
                <a:spcPts val="0"/>
              </a:spcAft>
              <a:buClr>
                <a:schemeClr val="dk1"/>
              </a:buClr>
              <a:buSzPts val="1040"/>
              <a:buNone/>
              <a:defRPr b="1" sz="1600"/>
            </a:lvl4pPr>
            <a:lvl5pPr indent="-228600" lvl="4" marL="2286000" algn="l">
              <a:lnSpc>
                <a:spcPct val="100000"/>
              </a:lnSpc>
              <a:spcBef>
                <a:spcPts val="320"/>
              </a:spcBef>
              <a:spcAft>
                <a:spcPts val="0"/>
              </a:spcAft>
              <a:buClr>
                <a:schemeClr val="dk1"/>
              </a:buClr>
              <a:buSzPts val="1360"/>
              <a:buFont typeface="Arial"/>
              <a:buNone/>
              <a:defRPr b="1" sz="1600"/>
            </a:lvl5pPr>
            <a:lvl6pPr indent="-228600" lvl="5" marL="2743200" algn="l">
              <a:lnSpc>
                <a:spcPct val="100000"/>
              </a:lnSpc>
              <a:spcBef>
                <a:spcPts val="320"/>
              </a:spcBef>
              <a:spcAft>
                <a:spcPts val="0"/>
              </a:spcAft>
              <a:buClr>
                <a:schemeClr val="dk1"/>
              </a:buClr>
              <a:buSzPts val="1360"/>
              <a:buFont typeface="Arial"/>
              <a:buNone/>
              <a:defRPr b="1" sz="1600"/>
            </a:lvl6pPr>
            <a:lvl7pPr indent="-228600" lvl="6" marL="3200400" algn="l">
              <a:lnSpc>
                <a:spcPct val="100000"/>
              </a:lnSpc>
              <a:spcBef>
                <a:spcPts val="320"/>
              </a:spcBef>
              <a:spcAft>
                <a:spcPts val="0"/>
              </a:spcAft>
              <a:buClr>
                <a:schemeClr val="dk1"/>
              </a:buClr>
              <a:buSzPts val="1360"/>
              <a:buFont typeface="Arial"/>
              <a:buNone/>
              <a:defRPr b="1" sz="1600"/>
            </a:lvl7pPr>
            <a:lvl8pPr indent="-228600" lvl="7" marL="3657600" algn="l">
              <a:lnSpc>
                <a:spcPct val="100000"/>
              </a:lnSpc>
              <a:spcBef>
                <a:spcPts val="320"/>
              </a:spcBef>
              <a:spcAft>
                <a:spcPts val="0"/>
              </a:spcAft>
              <a:buClr>
                <a:schemeClr val="dk1"/>
              </a:buClr>
              <a:buSzPts val="1360"/>
              <a:buFont typeface="Arial"/>
              <a:buNone/>
              <a:defRPr b="1" sz="1600"/>
            </a:lvl8pPr>
            <a:lvl9pPr indent="-228600" lvl="8" marL="4114800" algn="l">
              <a:lnSpc>
                <a:spcPct val="100000"/>
              </a:lnSpc>
              <a:spcBef>
                <a:spcPts val="320"/>
              </a:spcBef>
              <a:spcAft>
                <a:spcPts val="0"/>
              </a:spcAft>
              <a:buClr>
                <a:schemeClr val="dk1"/>
              </a:buClr>
              <a:buSzPts val="1360"/>
              <a:buFont typeface="Arial"/>
              <a:buNone/>
              <a:defRPr b="1" sz="1600"/>
            </a:lvl9pPr>
          </a:lstStyle>
          <a:p/>
        </p:txBody>
      </p:sp>
      <p:sp>
        <p:nvSpPr>
          <p:cNvPr id="118" name="Google Shape;118;p31"/>
          <p:cNvSpPr txBox="1"/>
          <p:nvPr>
            <p:ph idx="4" type="body"/>
          </p:nvPr>
        </p:nvSpPr>
        <p:spPr>
          <a:xfrm>
            <a:off x="4645026" y="1631156"/>
            <a:ext cx="4041775" cy="2963466"/>
          </a:xfrm>
          <a:prstGeom prst="rect">
            <a:avLst/>
          </a:prstGeom>
          <a:noFill/>
          <a:ln>
            <a:noFill/>
          </a:ln>
        </p:spPr>
        <p:txBody>
          <a:bodyPr anchorCtr="0" anchor="t" bIns="44450" lIns="90475" spcFirstLastPara="1" rIns="90475" wrap="square" tIns="44450">
            <a:noAutofit/>
          </a:bodyPr>
          <a:lstStyle>
            <a:lvl1pPr indent="-266700" lvl="0" marL="457200" algn="l">
              <a:lnSpc>
                <a:spcPct val="100000"/>
              </a:lnSpc>
              <a:spcBef>
                <a:spcPts val="480"/>
              </a:spcBef>
              <a:spcAft>
                <a:spcPts val="0"/>
              </a:spcAft>
              <a:buClr>
                <a:schemeClr val="dk1"/>
              </a:buClr>
              <a:buSzPts val="600"/>
              <a:buFont typeface="Arial"/>
              <a:buChar char=" "/>
              <a:defRPr sz="2400"/>
            </a:lvl1pPr>
            <a:lvl2pPr indent="-311150" lvl="1" marL="914400" algn="l">
              <a:lnSpc>
                <a:spcPct val="100000"/>
              </a:lnSpc>
              <a:spcBef>
                <a:spcPts val="400"/>
              </a:spcBef>
              <a:spcAft>
                <a:spcPts val="0"/>
              </a:spcAft>
              <a:buClr>
                <a:schemeClr val="dk1"/>
              </a:buClr>
              <a:buSzPts val="1300"/>
              <a:buChar char="●"/>
              <a:defRPr sz="2000"/>
            </a:lvl2pPr>
            <a:lvl3pPr indent="-331469" lvl="2" marL="1371600" algn="l">
              <a:lnSpc>
                <a:spcPct val="100000"/>
              </a:lnSpc>
              <a:spcBef>
                <a:spcPts val="360"/>
              </a:spcBef>
              <a:spcAft>
                <a:spcPts val="0"/>
              </a:spcAft>
              <a:buClr>
                <a:schemeClr val="dk1"/>
              </a:buClr>
              <a:buSzPts val="1620"/>
              <a:buFont typeface="Arial"/>
              <a:buChar char="–"/>
              <a:defRPr sz="1800"/>
            </a:lvl3pPr>
            <a:lvl4pPr indent="-294639" lvl="3" marL="1828800" algn="l">
              <a:lnSpc>
                <a:spcPct val="100000"/>
              </a:lnSpc>
              <a:spcBef>
                <a:spcPts val="320"/>
              </a:spcBef>
              <a:spcAft>
                <a:spcPts val="0"/>
              </a:spcAft>
              <a:buClr>
                <a:schemeClr val="dk1"/>
              </a:buClr>
              <a:buSzPts val="1040"/>
              <a:buChar char="⚪"/>
              <a:defRPr sz="1600"/>
            </a:lvl4pPr>
            <a:lvl5pPr indent="-314960" lvl="4" marL="2286000" algn="l">
              <a:lnSpc>
                <a:spcPct val="100000"/>
              </a:lnSpc>
              <a:spcBef>
                <a:spcPts val="320"/>
              </a:spcBef>
              <a:spcAft>
                <a:spcPts val="0"/>
              </a:spcAft>
              <a:buClr>
                <a:schemeClr val="dk1"/>
              </a:buClr>
              <a:buSzPts val="1360"/>
              <a:buFont typeface="Arial"/>
              <a:buChar char="–"/>
              <a:defRPr sz="1600"/>
            </a:lvl5pPr>
            <a:lvl6pPr indent="-314960" lvl="5" marL="2743200" algn="l">
              <a:lnSpc>
                <a:spcPct val="100000"/>
              </a:lnSpc>
              <a:spcBef>
                <a:spcPts val="320"/>
              </a:spcBef>
              <a:spcAft>
                <a:spcPts val="0"/>
              </a:spcAft>
              <a:buClr>
                <a:schemeClr val="dk1"/>
              </a:buClr>
              <a:buSzPts val="1360"/>
              <a:buFont typeface="Arial"/>
              <a:buChar char="–"/>
              <a:defRPr sz="1600"/>
            </a:lvl6pPr>
            <a:lvl7pPr indent="-314960" lvl="6" marL="3200400" algn="l">
              <a:lnSpc>
                <a:spcPct val="100000"/>
              </a:lnSpc>
              <a:spcBef>
                <a:spcPts val="320"/>
              </a:spcBef>
              <a:spcAft>
                <a:spcPts val="0"/>
              </a:spcAft>
              <a:buClr>
                <a:schemeClr val="dk1"/>
              </a:buClr>
              <a:buSzPts val="1360"/>
              <a:buFont typeface="Arial"/>
              <a:buChar char="–"/>
              <a:defRPr sz="1600"/>
            </a:lvl7pPr>
            <a:lvl8pPr indent="-314959" lvl="7" marL="3657600" algn="l">
              <a:lnSpc>
                <a:spcPct val="100000"/>
              </a:lnSpc>
              <a:spcBef>
                <a:spcPts val="320"/>
              </a:spcBef>
              <a:spcAft>
                <a:spcPts val="0"/>
              </a:spcAft>
              <a:buClr>
                <a:schemeClr val="dk1"/>
              </a:buClr>
              <a:buSzPts val="1360"/>
              <a:buFont typeface="Arial"/>
              <a:buChar char="–"/>
              <a:defRPr sz="1600"/>
            </a:lvl8pPr>
            <a:lvl9pPr indent="-314959" lvl="8" marL="4114800" algn="l">
              <a:lnSpc>
                <a:spcPct val="100000"/>
              </a:lnSpc>
              <a:spcBef>
                <a:spcPts val="320"/>
              </a:spcBef>
              <a:spcAft>
                <a:spcPts val="0"/>
              </a:spcAft>
              <a:buClr>
                <a:schemeClr val="dk1"/>
              </a:buClr>
              <a:buSzPts val="1360"/>
              <a:buFont typeface="Arial"/>
              <a:buChar char="–"/>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9" name="Shape 119"/>
        <p:cNvGrpSpPr/>
        <p:nvPr/>
      </p:nvGrpSpPr>
      <p:grpSpPr>
        <a:xfrm>
          <a:off x="0" y="0"/>
          <a:ext cx="0" cy="0"/>
          <a:chOff x="0" y="0"/>
          <a:chExt cx="0" cy="0"/>
        </a:xfrm>
      </p:grpSpPr>
      <p:sp>
        <p:nvSpPr>
          <p:cNvPr id="120" name="Google Shape;120;p32"/>
          <p:cNvSpPr txBox="1"/>
          <p:nvPr>
            <p:ph type="title"/>
          </p:nvPr>
        </p:nvSpPr>
        <p:spPr>
          <a:xfrm>
            <a:off x="314326" y="128588"/>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33"/>
          <p:cNvSpPr txBox="1"/>
          <p:nvPr>
            <p:ph type="title"/>
          </p:nvPr>
        </p:nvSpPr>
        <p:spPr>
          <a:xfrm>
            <a:off x="457201" y="204787"/>
            <a:ext cx="3008313" cy="871538"/>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b="1" sz="2000"/>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23" name="Google Shape;123;p33"/>
          <p:cNvSpPr txBox="1"/>
          <p:nvPr>
            <p:ph idx="1" type="body"/>
          </p:nvPr>
        </p:nvSpPr>
        <p:spPr>
          <a:xfrm>
            <a:off x="3575050" y="204788"/>
            <a:ext cx="5111750" cy="4389835"/>
          </a:xfrm>
          <a:prstGeom prst="rect">
            <a:avLst/>
          </a:prstGeom>
          <a:noFill/>
          <a:ln>
            <a:noFill/>
          </a:ln>
        </p:spPr>
        <p:txBody>
          <a:bodyPr anchorCtr="0" anchor="t" bIns="44450" lIns="90475" spcFirstLastPara="1" rIns="90475" wrap="square" tIns="44450">
            <a:noAutofit/>
          </a:bodyPr>
          <a:lstStyle>
            <a:lvl1pPr indent="-279400" lvl="0" marL="457200" algn="l">
              <a:lnSpc>
                <a:spcPct val="100000"/>
              </a:lnSpc>
              <a:spcBef>
                <a:spcPts val="640"/>
              </a:spcBef>
              <a:spcAft>
                <a:spcPts val="0"/>
              </a:spcAft>
              <a:buClr>
                <a:schemeClr val="dk1"/>
              </a:buClr>
              <a:buSzPts val="800"/>
              <a:buFont typeface="Arial"/>
              <a:buChar char=" "/>
              <a:defRPr sz="3200"/>
            </a:lvl1pPr>
            <a:lvl2pPr indent="-344169" lvl="1" marL="914400" algn="l">
              <a:lnSpc>
                <a:spcPct val="100000"/>
              </a:lnSpc>
              <a:spcBef>
                <a:spcPts val="560"/>
              </a:spcBef>
              <a:spcAft>
                <a:spcPts val="0"/>
              </a:spcAft>
              <a:buClr>
                <a:schemeClr val="dk1"/>
              </a:buClr>
              <a:buSzPts val="1820"/>
              <a:buChar char="●"/>
              <a:defRPr sz="2800"/>
            </a:lvl2pPr>
            <a:lvl3pPr indent="-365760" lvl="2" marL="1371600" algn="l">
              <a:lnSpc>
                <a:spcPct val="100000"/>
              </a:lnSpc>
              <a:spcBef>
                <a:spcPts val="480"/>
              </a:spcBef>
              <a:spcAft>
                <a:spcPts val="0"/>
              </a:spcAft>
              <a:buClr>
                <a:schemeClr val="dk1"/>
              </a:buClr>
              <a:buSzPts val="2160"/>
              <a:buFont typeface="Arial"/>
              <a:buChar char="–"/>
              <a:defRPr sz="2400"/>
            </a:lvl3pPr>
            <a:lvl4pPr indent="-311150" lvl="3" marL="1828800" algn="l">
              <a:lnSpc>
                <a:spcPct val="100000"/>
              </a:lnSpc>
              <a:spcBef>
                <a:spcPts val="400"/>
              </a:spcBef>
              <a:spcAft>
                <a:spcPts val="0"/>
              </a:spcAft>
              <a:buClr>
                <a:schemeClr val="dk1"/>
              </a:buClr>
              <a:buSzPts val="1300"/>
              <a:buChar char="⚪"/>
              <a:defRPr sz="2000"/>
            </a:lvl4pPr>
            <a:lvl5pPr indent="-336550" lvl="4" marL="2286000" algn="l">
              <a:lnSpc>
                <a:spcPct val="100000"/>
              </a:lnSpc>
              <a:spcBef>
                <a:spcPts val="400"/>
              </a:spcBef>
              <a:spcAft>
                <a:spcPts val="0"/>
              </a:spcAft>
              <a:buClr>
                <a:schemeClr val="dk1"/>
              </a:buClr>
              <a:buSzPts val="1700"/>
              <a:buFont typeface="Arial"/>
              <a:buChar char="–"/>
              <a:defRPr sz="2000"/>
            </a:lvl5pPr>
            <a:lvl6pPr indent="-336550" lvl="5" marL="2743200" algn="l">
              <a:lnSpc>
                <a:spcPct val="100000"/>
              </a:lnSpc>
              <a:spcBef>
                <a:spcPts val="400"/>
              </a:spcBef>
              <a:spcAft>
                <a:spcPts val="0"/>
              </a:spcAft>
              <a:buClr>
                <a:schemeClr val="dk1"/>
              </a:buClr>
              <a:buSzPts val="1700"/>
              <a:buFont typeface="Arial"/>
              <a:buChar char="–"/>
              <a:defRPr sz="2000"/>
            </a:lvl6pPr>
            <a:lvl7pPr indent="-336550" lvl="6" marL="3200400" algn="l">
              <a:lnSpc>
                <a:spcPct val="100000"/>
              </a:lnSpc>
              <a:spcBef>
                <a:spcPts val="400"/>
              </a:spcBef>
              <a:spcAft>
                <a:spcPts val="0"/>
              </a:spcAft>
              <a:buClr>
                <a:schemeClr val="dk1"/>
              </a:buClr>
              <a:buSzPts val="1700"/>
              <a:buFont typeface="Arial"/>
              <a:buChar char="–"/>
              <a:defRPr sz="2000"/>
            </a:lvl7pPr>
            <a:lvl8pPr indent="-336550" lvl="7" marL="3657600" algn="l">
              <a:lnSpc>
                <a:spcPct val="100000"/>
              </a:lnSpc>
              <a:spcBef>
                <a:spcPts val="400"/>
              </a:spcBef>
              <a:spcAft>
                <a:spcPts val="0"/>
              </a:spcAft>
              <a:buClr>
                <a:schemeClr val="dk1"/>
              </a:buClr>
              <a:buSzPts val="1700"/>
              <a:buFont typeface="Arial"/>
              <a:buChar char="–"/>
              <a:defRPr sz="2000"/>
            </a:lvl8pPr>
            <a:lvl9pPr indent="-336550" lvl="8" marL="4114800" algn="l">
              <a:lnSpc>
                <a:spcPct val="100000"/>
              </a:lnSpc>
              <a:spcBef>
                <a:spcPts val="400"/>
              </a:spcBef>
              <a:spcAft>
                <a:spcPts val="0"/>
              </a:spcAft>
              <a:buClr>
                <a:schemeClr val="dk1"/>
              </a:buClr>
              <a:buSzPts val="1700"/>
              <a:buFont typeface="Arial"/>
              <a:buChar char="–"/>
              <a:defRPr sz="2000"/>
            </a:lvl9pPr>
          </a:lstStyle>
          <a:p/>
        </p:txBody>
      </p:sp>
      <p:sp>
        <p:nvSpPr>
          <p:cNvPr id="124" name="Google Shape;124;p33"/>
          <p:cNvSpPr txBox="1"/>
          <p:nvPr>
            <p:ph idx="2" type="body"/>
          </p:nvPr>
        </p:nvSpPr>
        <p:spPr>
          <a:xfrm>
            <a:off x="457201" y="1076326"/>
            <a:ext cx="3008313" cy="3518297"/>
          </a:xfrm>
          <a:prstGeom prst="rect">
            <a:avLst/>
          </a:prstGeom>
          <a:noFill/>
          <a:ln>
            <a:noFill/>
          </a:ln>
        </p:spPr>
        <p:txBody>
          <a:bodyPr anchorCtr="0" anchor="t" bIns="44450" lIns="90475" spcFirstLastPara="1" rIns="90475" wrap="square" tIns="44450">
            <a:noAutofit/>
          </a:bodyPr>
          <a:lstStyle>
            <a:lvl1pPr indent="-228600" lvl="0" marL="457200" algn="l">
              <a:lnSpc>
                <a:spcPct val="100000"/>
              </a:lnSpc>
              <a:spcBef>
                <a:spcPts val="280"/>
              </a:spcBef>
              <a:spcAft>
                <a:spcPts val="0"/>
              </a:spcAft>
              <a:buClr>
                <a:schemeClr val="dk1"/>
              </a:buClr>
              <a:buSzPts val="350"/>
              <a:buFont typeface="Arial"/>
              <a:buNone/>
              <a:defRPr sz="1400"/>
            </a:lvl1pPr>
            <a:lvl2pPr indent="-228600" lvl="1" marL="914400" algn="l">
              <a:lnSpc>
                <a:spcPct val="100000"/>
              </a:lnSpc>
              <a:spcBef>
                <a:spcPts val="240"/>
              </a:spcBef>
              <a:spcAft>
                <a:spcPts val="0"/>
              </a:spcAft>
              <a:buClr>
                <a:schemeClr val="dk1"/>
              </a:buClr>
              <a:buSzPts val="780"/>
              <a:buNone/>
              <a:defRPr sz="1200"/>
            </a:lvl2pPr>
            <a:lvl3pPr indent="-228600" lvl="2" marL="1371600" algn="l">
              <a:lnSpc>
                <a:spcPct val="100000"/>
              </a:lnSpc>
              <a:spcBef>
                <a:spcPts val="200"/>
              </a:spcBef>
              <a:spcAft>
                <a:spcPts val="0"/>
              </a:spcAft>
              <a:buClr>
                <a:schemeClr val="dk1"/>
              </a:buClr>
              <a:buSzPts val="900"/>
              <a:buFont typeface="Arial"/>
              <a:buNone/>
              <a:defRPr sz="1000"/>
            </a:lvl3pPr>
            <a:lvl4pPr indent="-228600" lvl="3" marL="1828800" algn="l">
              <a:lnSpc>
                <a:spcPct val="100000"/>
              </a:lnSpc>
              <a:spcBef>
                <a:spcPts val="180"/>
              </a:spcBef>
              <a:spcAft>
                <a:spcPts val="0"/>
              </a:spcAft>
              <a:buClr>
                <a:schemeClr val="dk1"/>
              </a:buClr>
              <a:buSzPts val="585"/>
              <a:buNone/>
              <a:defRPr sz="900"/>
            </a:lvl4pPr>
            <a:lvl5pPr indent="-228600" lvl="4" marL="2286000" algn="l">
              <a:lnSpc>
                <a:spcPct val="100000"/>
              </a:lnSpc>
              <a:spcBef>
                <a:spcPts val="180"/>
              </a:spcBef>
              <a:spcAft>
                <a:spcPts val="0"/>
              </a:spcAft>
              <a:buClr>
                <a:schemeClr val="dk1"/>
              </a:buClr>
              <a:buSzPts val="765"/>
              <a:buFont typeface="Arial"/>
              <a:buNone/>
              <a:defRPr sz="900"/>
            </a:lvl5pPr>
            <a:lvl6pPr indent="-228600" lvl="5" marL="2743200" algn="l">
              <a:lnSpc>
                <a:spcPct val="100000"/>
              </a:lnSpc>
              <a:spcBef>
                <a:spcPts val="180"/>
              </a:spcBef>
              <a:spcAft>
                <a:spcPts val="0"/>
              </a:spcAft>
              <a:buClr>
                <a:schemeClr val="dk1"/>
              </a:buClr>
              <a:buSzPts val="765"/>
              <a:buFont typeface="Arial"/>
              <a:buNone/>
              <a:defRPr sz="900"/>
            </a:lvl6pPr>
            <a:lvl7pPr indent="-228600" lvl="6" marL="3200400" algn="l">
              <a:lnSpc>
                <a:spcPct val="100000"/>
              </a:lnSpc>
              <a:spcBef>
                <a:spcPts val="180"/>
              </a:spcBef>
              <a:spcAft>
                <a:spcPts val="0"/>
              </a:spcAft>
              <a:buClr>
                <a:schemeClr val="dk1"/>
              </a:buClr>
              <a:buSzPts val="765"/>
              <a:buFont typeface="Arial"/>
              <a:buNone/>
              <a:defRPr sz="900"/>
            </a:lvl7pPr>
            <a:lvl8pPr indent="-228600" lvl="7" marL="3657600" algn="l">
              <a:lnSpc>
                <a:spcPct val="100000"/>
              </a:lnSpc>
              <a:spcBef>
                <a:spcPts val="180"/>
              </a:spcBef>
              <a:spcAft>
                <a:spcPts val="0"/>
              </a:spcAft>
              <a:buClr>
                <a:schemeClr val="dk1"/>
              </a:buClr>
              <a:buSzPts val="765"/>
              <a:buFont typeface="Arial"/>
              <a:buNone/>
              <a:defRPr sz="900"/>
            </a:lvl8pPr>
            <a:lvl9pPr indent="-228600" lvl="8" marL="4114800" algn="l">
              <a:lnSpc>
                <a:spcPct val="100000"/>
              </a:lnSpc>
              <a:spcBef>
                <a:spcPts val="180"/>
              </a:spcBef>
              <a:spcAft>
                <a:spcPts val="0"/>
              </a:spcAft>
              <a:buClr>
                <a:schemeClr val="dk1"/>
              </a:buClr>
              <a:buSzPts val="765"/>
              <a:buFont typeface="Arial"/>
              <a:buNone/>
              <a:defRPr sz="9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5" name="Shape 125"/>
        <p:cNvGrpSpPr/>
        <p:nvPr/>
      </p:nvGrpSpPr>
      <p:grpSpPr>
        <a:xfrm>
          <a:off x="0" y="0"/>
          <a:ext cx="0" cy="0"/>
          <a:chOff x="0" y="0"/>
          <a:chExt cx="0" cy="0"/>
        </a:xfrm>
      </p:grpSpPr>
      <p:sp>
        <p:nvSpPr>
          <p:cNvPr id="126" name="Google Shape;126;p34"/>
          <p:cNvSpPr txBox="1"/>
          <p:nvPr>
            <p:ph type="title"/>
          </p:nvPr>
        </p:nvSpPr>
        <p:spPr>
          <a:xfrm>
            <a:off x="1792288" y="3600450"/>
            <a:ext cx="5486400" cy="425054"/>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b="1" sz="2000"/>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27" name="Google Shape;127;p34"/>
          <p:cNvSpPr/>
          <p:nvPr>
            <p:ph idx="2" type="pic"/>
          </p:nvPr>
        </p:nvSpPr>
        <p:spPr>
          <a:xfrm>
            <a:off x="1792288" y="459581"/>
            <a:ext cx="5486400" cy="3086100"/>
          </a:xfrm>
          <a:prstGeom prst="rect">
            <a:avLst/>
          </a:prstGeom>
          <a:noFill/>
          <a:ln>
            <a:noFill/>
          </a:ln>
        </p:spPr>
        <p:txBody>
          <a:bodyPr anchorCtr="0" anchor="t" bIns="44450" lIns="90475" spcFirstLastPara="1" rIns="90475" wrap="square" tIns="44450">
            <a:noAutofit/>
          </a:bodyPr>
          <a:lstStyle>
            <a:lvl1pPr lvl="0" marR="0" rtl="0" algn="l">
              <a:lnSpc>
                <a:spcPct val="100000"/>
              </a:lnSpc>
              <a:spcBef>
                <a:spcPts val="640"/>
              </a:spcBef>
              <a:spcAft>
                <a:spcPts val="0"/>
              </a:spcAft>
              <a:buClr>
                <a:schemeClr val="dk1"/>
              </a:buClr>
              <a:buSzPts val="8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1820"/>
              <a:buFont typeface="Noto Sans Symbols"/>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1300"/>
              <a:buFont typeface="Noto Sans Symbols"/>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1700"/>
              <a:buFont typeface="Arial"/>
              <a:buNone/>
              <a:defRPr b="0" i="0" sz="2000" u="none" cap="none" strike="noStrike">
                <a:solidFill>
                  <a:schemeClr val="dk1"/>
                </a:solidFill>
                <a:latin typeface="Arial"/>
                <a:ea typeface="Arial"/>
                <a:cs typeface="Arial"/>
                <a:sym typeface="Arial"/>
              </a:defRPr>
            </a:lvl9pPr>
          </a:lstStyle>
          <a:p/>
        </p:txBody>
      </p:sp>
      <p:sp>
        <p:nvSpPr>
          <p:cNvPr id="128" name="Google Shape;128;p34"/>
          <p:cNvSpPr txBox="1"/>
          <p:nvPr>
            <p:ph idx="1" type="body"/>
          </p:nvPr>
        </p:nvSpPr>
        <p:spPr>
          <a:xfrm>
            <a:off x="1792288" y="4025503"/>
            <a:ext cx="5486400" cy="603647"/>
          </a:xfrm>
          <a:prstGeom prst="rect">
            <a:avLst/>
          </a:prstGeom>
          <a:noFill/>
          <a:ln>
            <a:noFill/>
          </a:ln>
        </p:spPr>
        <p:txBody>
          <a:bodyPr anchorCtr="0" anchor="t" bIns="44450" lIns="90475" spcFirstLastPara="1" rIns="90475" wrap="square" tIns="44450">
            <a:noAutofit/>
          </a:bodyPr>
          <a:lstStyle>
            <a:lvl1pPr indent="-228600" lvl="0" marL="457200" algn="l">
              <a:lnSpc>
                <a:spcPct val="100000"/>
              </a:lnSpc>
              <a:spcBef>
                <a:spcPts val="280"/>
              </a:spcBef>
              <a:spcAft>
                <a:spcPts val="0"/>
              </a:spcAft>
              <a:buClr>
                <a:schemeClr val="dk1"/>
              </a:buClr>
              <a:buSzPts val="350"/>
              <a:buFont typeface="Arial"/>
              <a:buNone/>
              <a:defRPr sz="1400"/>
            </a:lvl1pPr>
            <a:lvl2pPr indent="-228600" lvl="1" marL="914400" algn="l">
              <a:lnSpc>
                <a:spcPct val="100000"/>
              </a:lnSpc>
              <a:spcBef>
                <a:spcPts val="240"/>
              </a:spcBef>
              <a:spcAft>
                <a:spcPts val="0"/>
              </a:spcAft>
              <a:buClr>
                <a:schemeClr val="dk1"/>
              </a:buClr>
              <a:buSzPts val="780"/>
              <a:buNone/>
              <a:defRPr sz="1200"/>
            </a:lvl2pPr>
            <a:lvl3pPr indent="-228600" lvl="2" marL="1371600" algn="l">
              <a:lnSpc>
                <a:spcPct val="100000"/>
              </a:lnSpc>
              <a:spcBef>
                <a:spcPts val="200"/>
              </a:spcBef>
              <a:spcAft>
                <a:spcPts val="0"/>
              </a:spcAft>
              <a:buClr>
                <a:schemeClr val="dk1"/>
              </a:buClr>
              <a:buSzPts val="900"/>
              <a:buFont typeface="Arial"/>
              <a:buNone/>
              <a:defRPr sz="1000"/>
            </a:lvl3pPr>
            <a:lvl4pPr indent="-228600" lvl="3" marL="1828800" algn="l">
              <a:lnSpc>
                <a:spcPct val="100000"/>
              </a:lnSpc>
              <a:spcBef>
                <a:spcPts val="180"/>
              </a:spcBef>
              <a:spcAft>
                <a:spcPts val="0"/>
              </a:spcAft>
              <a:buClr>
                <a:schemeClr val="dk1"/>
              </a:buClr>
              <a:buSzPts val="585"/>
              <a:buNone/>
              <a:defRPr sz="900"/>
            </a:lvl4pPr>
            <a:lvl5pPr indent="-228600" lvl="4" marL="2286000" algn="l">
              <a:lnSpc>
                <a:spcPct val="100000"/>
              </a:lnSpc>
              <a:spcBef>
                <a:spcPts val="180"/>
              </a:spcBef>
              <a:spcAft>
                <a:spcPts val="0"/>
              </a:spcAft>
              <a:buClr>
                <a:schemeClr val="dk1"/>
              </a:buClr>
              <a:buSzPts val="765"/>
              <a:buFont typeface="Arial"/>
              <a:buNone/>
              <a:defRPr sz="900"/>
            </a:lvl5pPr>
            <a:lvl6pPr indent="-228600" lvl="5" marL="2743200" algn="l">
              <a:lnSpc>
                <a:spcPct val="100000"/>
              </a:lnSpc>
              <a:spcBef>
                <a:spcPts val="180"/>
              </a:spcBef>
              <a:spcAft>
                <a:spcPts val="0"/>
              </a:spcAft>
              <a:buClr>
                <a:schemeClr val="dk1"/>
              </a:buClr>
              <a:buSzPts val="765"/>
              <a:buFont typeface="Arial"/>
              <a:buNone/>
              <a:defRPr sz="900"/>
            </a:lvl6pPr>
            <a:lvl7pPr indent="-228600" lvl="6" marL="3200400" algn="l">
              <a:lnSpc>
                <a:spcPct val="100000"/>
              </a:lnSpc>
              <a:spcBef>
                <a:spcPts val="180"/>
              </a:spcBef>
              <a:spcAft>
                <a:spcPts val="0"/>
              </a:spcAft>
              <a:buClr>
                <a:schemeClr val="dk1"/>
              </a:buClr>
              <a:buSzPts val="765"/>
              <a:buFont typeface="Arial"/>
              <a:buNone/>
              <a:defRPr sz="900"/>
            </a:lvl7pPr>
            <a:lvl8pPr indent="-228600" lvl="7" marL="3657600" algn="l">
              <a:lnSpc>
                <a:spcPct val="100000"/>
              </a:lnSpc>
              <a:spcBef>
                <a:spcPts val="180"/>
              </a:spcBef>
              <a:spcAft>
                <a:spcPts val="0"/>
              </a:spcAft>
              <a:buClr>
                <a:schemeClr val="dk1"/>
              </a:buClr>
              <a:buSzPts val="765"/>
              <a:buFont typeface="Arial"/>
              <a:buNone/>
              <a:defRPr sz="900"/>
            </a:lvl8pPr>
            <a:lvl9pPr indent="-228600" lvl="8" marL="4114800" algn="l">
              <a:lnSpc>
                <a:spcPct val="100000"/>
              </a:lnSpc>
              <a:spcBef>
                <a:spcPts val="180"/>
              </a:spcBef>
              <a:spcAft>
                <a:spcPts val="0"/>
              </a:spcAft>
              <a:buClr>
                <a:schemeClr val="dk1"/>
              </a:buClr>
              <a:buSzPts val="765"/>
              <a:buFont typeface="Arial"/>
              <a:buNone/>
              <a:defRPr sz="9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9" name="Shape 129"/>
        <p:cNvGrpSpPr/>
        <p:nvPr/>
      </p:nvGrpSpPr>
      <p:grpSpPr>
        <a:xfrm>
          <a:off x="0" y="0"/>
          <a:ext cx="0" cy="0"/>
          <a:chOff x="0" y="0"/>
          <a:chExt cx="0" cy="0"/>
        </a:xfrm>
      </p:grpSpPr>
      <p:sp>
        <p:nvSpPr>
          <p:cNvPr id="130" name="Google Shape;130;p35"/>
          <p:cNvSpPr txBox="1"/>
          <p:nvPr>
            <p:ph type="title"/>
          </p:nvPr>
        </p:nvSpPr>
        <p:spPr>
          <a:xfrm>
            <a:off x="314326" y="128588"/>
            <a:ext cx="8499475" cy="607219"/>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31" name="Google Shape;131;p35"/>
          <p:cNvSpPr txBox="1"/>
          <p:nvPr>
            <p:ph idx="1" type="body"/>
          </p:nvPr>
        </p:nvSpPr>
        <p:spPr>
          <a:xfrm rot="5400000">
            <a:off x="2768998" y="-1225152"/>
            <a:ext cx="3579019" cy="8415337"/>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36"/>
          <p:cNvSpPr txBox="1"/>
          <p:nvPr>
            <p:ph type="title"/>
          </p:nvPr>
        </p:nvSpPr>
        <p:spPr>
          <a:xfrm rot="5400000">
            <a:off x="5430044" y="1388269"/>
            <a:ext cx="4643438" cy="2124075"/>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
        <p:nvSpPr>
          <p:cNvPr id="134" name="Google Shape;134;p36"/>
          <p:cNvSpPr txBox="1"/>
          <p:nvPr>
            <p:ph idx="1" type="body"/>
          </p:nvPr>
        </p:nvSpPr>
        <p:spPr>
          <a:xfrm rot="5400000">
            <a:off x="1104106" y="-661194"/>
            <a:ext cx="4643438" cy="6223000"/>
          </a:xfrm>
          <a:prstGeom prst="rect">
            <a:avLst/>
          </a:prstGeom>
          <a:noFill/>
          <a:ln>
            <a:noFill/>
          </a:ln>
        </p:spPr>
        <p:txBody>
          <a:bodyPr anchorCtr="0" anchor="t" bIns="44450" lIns="90475" spcFirstLastPara="1" rIns="90475" wrap="square" tIns="44450">
            <a:noAutofit/>
          </a:bodyPr>
          <a:lstStyle>
            <a:lvl1pPr indent="-257175" lvl="0" marL="457200" algn="l">
              <a:lnSpc>
                <a:spcPct val="100000"/>
              </a:lnSpc>
              <a:spcBef>
                <a:spcPts val="360"/>
              </a:spcBef>
              <a:spcAft>
                <a:spcPts val="0"/>
              </a:spcAft>
              <a:buClr>
                <a:schemeClr val="dk1"/>
              </a:buClr>
              <a:buSzPts val="450"/>
              <a:buChar char=" "/>
              <a:defRPr/>
            </a:lvl1pPr>
            <a:lvl2pPr indent="-302894" lvl="1" marL="914400" algn="l">
              <a:lnSpc>
                <a:spcPct val="100000"/>
              </a:lnSpc>
              <a:spcBef>
                <a:spcPts val="360"/>
              </a:spcBef>
              <a:spcAft>
                <a:spcPts val="0"/>
              </a:spcAft>
              <a:buClr>
                <a:schemeClr val="dk1"/>
              </a:buClr>
              <a:buSzPts val="1170"/>
              <a:buChar char="●"/>
              <a:defRPr/>
            </a:lvl2pPr>
            <a:lvl3pPr indent="-331469" lvl="2" marL="1371600" algn="l">
              <a:lnSpc>
                <a:spcPct val="100000"/>
              </a:lnSpc>
              <a:spcBef>
                <a:spcPts val="360"/>
              </a:spcBef>
              <a:spcAft>
                <a:spcPts val="0"/>
              </a:spcAft>
              <a:buClr>
                <a:schemeClr val="dk1"/>
              </a:buClr>
              <a:buSzPts val="1620"/>
              <a:buChar char="–"/>
              <a:defRPr/>
            </a:lvl3pPr>
            <a:lvl4pPr indent="-302894" lvl="3" marL="1828800" algn="l">
              <a:lnSpc>
                <a:spcPct val="100000"/>
              </a:lnSpc>
              <a:spcBef>
                <a:spcPts val="360"/>
              </a:spcBef>
              <a:spcAft>
                <a:spcPts val="0"/>
              </a:spcAft>
              <a:buClr>
                <a:schemeClr val="dk1"/>
              </a:buClr>
              <a:buSzPts val="1170"/>
              <a:buChar char="⚪"/>
              <a:defRPr/>
            </a:lvl4pPr>
            <a:lvl5pPr indent="-325754" lvl="4" marL="2286000" algn="l">
              <a:lnSpc>
                <a:spcPct val="100000"/>
              </a:lnSpc>
              <a:spcBef>
                <a:spcPts val="360"/>
              </a:spcBef>
              <a:spcAft>
                <a:spcPts val="0"/>
              </a:spcAft>
              <a:buClr>
                <a:schemeClr val="dk1"/>
              </a:buClr>
              <a:buSzPts val="1530"/>
              <a:buChar char="–"/>
              <a:defRPr/>
            </a:lvl5pPr>
            <a:lvl6pPr indent="-325754" lvl="5" marL="2743200" algn="l">
              <a:lnSpc>
                <a:spcPct val="100000"/>
              </a:lnSpc>
              <a:spcBef>
                <a:spcPts val="360"/>
              </a:spcBef>
              <a:spcAft>
                <a:spcPts val="0"/>
              </a:spcAft>
              <a:buClr>
                <a:schemeClr val="dk1"/>
              </a:buClr>
              <a:buSzPts val="1530"/>
              <a:buChar char="–"/>
              <a:defRPr/>
            </a:lvl6pPr>
            <a:lvl7pPr indent="-325754" lvl="6" marL="3200400" algn="l">
              <a:lnSpc>
                <a:spcPct val="100000"/>
              </a:lnSpc>
              <a:spcBef>
                <a:spcPts val="360"/>
              </a:spcBef>
              <a:spcAft>
                <a:spcPts val="0"/>
              </a:spcAft>
              <a:buClr>
                <a:schemeClr val="dk1"/>
              </a:buClr>
              <a:buSzPts val="1530"/>
              <a:buChar char="–"/>
              <a:defRPr/>
            </a:lvl7pPr>
            <a:lvl8pPr indent="-325754" lvl="7" marL="3657600" algn="l">
              <a:lnSpc>
                <a:spcPct val="100000"/>
              </a:lnSpc>
              <a:spcBef>
                <a:spcPts val="360"/>
              </a:spcBef>
              <a:spcAft>
                <a:spcPts val="0"/>
              </a:spcAft>
              <a:buClr>
                <a:schemeClr val="dk1"/>
              </a:buClr>
              <a:buSzPts val="1530"/>
              <a:buChar char="–"/>
              <a:defRPr/>
            </a:lvl8pPr>
            <a:lvl9pPr indent="-325754" lvl="8" marL="4114800" algn="l">
              <a:lnSpc>
                <a:spcPct val="100000"/>
              </a:lnSpc>
              <a:spcBef>
                <a:spcPts val="360"/>
              </a:spcBef>
              <a:spcAft>
                <a:spcPts val="0"/>
              </a:spcAft>
              <a:buClr>
                <a:schemeClr val="dk1"/>
              </a:buClr>
              <a:buSzPts val="153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hart Layout">
  <p:cSld name="One Chart Layout">
    <p:spTree>
      <p:nvGrpSpPr>
        <p:cNvPr id="135" name="Shape 135"/>
        <p:cNvGrpSpPr/>
        <p:nvPr/>
      </p:nvGrpSpPr>
      <p:grpSpPr>
        <a:xfrm>
          <a:off x="0" y="0"/>
          <a:ext cx="0" cy="0"/>
          <a:chOff x="0" y="0"/>
          <a:chExt cx="0" cy="0"/>
        </a:xfrm>
      </p:grpSpPr>
      <p:sp>
        <p:nvSpPr>
          <p:cNvPr id="136" name="Google Shape;136;p37"/>
          <p:cNvSpPr/>
          <p:nvPr>
            <p:ph idx="2" type="pic"/>
          </p:nvPr>
        </p:nvSpPr>
        <p:spPr>
          <a:xfrm>
            <a:off x="353585" y="969685"/>
            <a:ext cx="8438320" cy="3821700"/>
          </a:xfrm>
          <a:prstGeom prst="rect">
            <a:avLst/>
          </a:prstGeom>
          <a:blipFill rotWithShape="1">
            <a:blip r:embed="rId2">
              <a:alphaModFix/>
            </a:blip>
            <a:stretch>
              <a:fillRect b="0" l="0" r="0" t="0"/>
            </a:stretch>
          </a:blipFill>
          <a:ln>
            <a:noFill/>
          </a:ln>
        </p:spPr>
        <p:txBody>
          <a:bodyPr anchorCtr="0" anchor="t" bIns="44450" lIns="90475" spcFirstLastPara="1" rIns="90475" wrap="square" tIns="44450">
            <a:noAutofit/>
          </a:bodyPr>
          <a:lstStyle>
            <a:lvl1pPr lvl="0" marR="0" rtl="0" algn="l">
              <a:lnSpc>
                <a:spcPct val="100000"/>
              </a:lnSpc>
              <a:spcBef>
                <a:spcPts val="880"/>
              </a:spcBef>
              <a:spcAft>
                <a:spcPts val="0"/>
              </a:spcAft>
              <a:buClr>
                <a:schemeClr val="dk1"/>
              </a:buClr>
              <a:buSzPts val="2200"/>
              <a:buFont typeface="Verdana"/>
              <a:buChar char="•"/>
              <a:defRPr b="0" i="0" sz="2200" u="none" cap="none" strike="noStrike">
                <a:solidFill>
                  <a:schemeClr val="dk1"/>
                </a:solidFill>
                <a:latin typeface="Arial"/>
                <a:ea typeface="Arial"/>
                <a:cs typeface="Arial"/>
                <a:sym typeface="Arial"/>
              </a:defRPr>
            </a:lvl1pPr>
            <a:lvl2pPr lvl="1" marR="0" rtl="0" algn="l">
              <a:lnSpc>
                <a:spcPct val="100000"/>
              </a:lnSpc>
              <a:spcBef>
                <a:spcPts val="360"/>
              </a:spcBef>
              <a:spcAft>
                <a:spcPts val="0"/>
              </a:spcAft>
              <a:buClr>
                <a:schemeClr val="dk1"/>
              </a:buClr>
              <a:buSzPts val="1170"/>
              <a:buFont typeface="Noto Sans Symbols"/>
              <a:buChar char="●"/>
              <a:defRPr b="0" i="0" sz="1800" u="none" cap="none" strike="noStrike">
                <a:solidFill>
                  <a:schemeClr val="dk1"/>
                </a:solidFill>
                <a:latin typeface="Arial"/>
                <a:ea typeface="Arial"/>
                <a:cs typeface="Arial"/>
                <a:sym typeface="Arial"/>
              </a:defRPr>
            </a:lvl2pPr>
            <a:lvl3pPr lvl="2" marR="0" rtl="0" algn="l">
              <a:lnSpc>
                <a:spcPct val="100000"/>
              </a:lnSpc>
              <a:spcBef>
                <a:spcPts val="36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3pPr>
            <a:lvl4pPr lvl="3" marR="0" rtl="0" algn="l">
              <a:lnSpc>
                <a:spcPct val="100000"/>
              </a:lnSpc>
              <a:spcBef>
                <a:spcPts val="320"/>
              </a:spcBef>
              <a:spcAft>
                <a:spcPts val="0"/>
              </a:spcAft>
              <a:buClr>
                <a:schemeClr val="dk1"/>
              </a:buClr>
              <a:buSzPts val="104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9pPr>
          </a:lstStyle>
          <a:p/>
        </p:txBody>
      </p:sp>
      <p:sp>
        <p:nvSpPr>
          <p:cNvPr id="137" name="Google Shape;137;p37"/>
          <p:cNvSpPr txBox="1"/>
          <p:nvPr>
            <p:ph type="title"/>
          </p:nvPr>
        </p:nvSpPr>
        <p:spPr>
          <a:xfrm>
            <a:off x="280812" y="77114"/>
            <a:ext cx="8834097" cy="626856"/>
          </a:xfrm>
          <a:prstGeom prst="rect">
            <a:avLst/>
          </a:prstGeom>
          <a:noFill/>
          <a:ln>
            <a:noFill/>
          </a:ln>
        </p:spPr>
        <p:txBody>
          <a:bodyPr anchorCtr="0" anchor="b" bIns="44450" lIns="90475" spcFirstLastPara="1" rIns="90475" wrap="square" tIns="44450">
            <a:noAutofit/>
          </a:bodyPr>
          <a:lstStyle>
            <a:lvl1pPr lvl="0" algn="l">
              <a:lnSpc>
                <a:spcPct val="130000"/>
              </a:lnSpc>
              <a:spcBef>
                <a:spcPts val="0"/>
              </a:spcBef>
              <a:spcAft>
                <a:spcPts val="0"/>
              </a:spcAft>
              <a:buSzPts val="1400"/>
              <a:buNone/>
              <a:defRPr/>
            </a:lvl1pPr>
            <a:lvl2pPr lvl="1" algn="l">
              <a:lnSpc>
                <a:spcPct val="130000"/>
              </a:lnSpc>
              <a:spcBef>
                <a:spcPts val="0"/>
              </a:spcBef>
              <a:spcAft>
                <a:spcPts val="0"/>
              </a:spcAft>
              <a:buSzPts val="14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400"/>
              <a:buNone/>
              <a:defRPr/>
            </a:lvl5pPr>
            <a:lvl6pPr lvl="5" algn="l">
              <a:lnSpc>
                <a:spcPct val="130000"/>
              </a:lnSpc>
              <a:spcBef>
                <a:spcPts val="0"/>
              </a:spcBef>
              <a:spcAft>
                <a:spcPts val="0"/>
              </a:spcAft>
              <a:buSzPts val="1400"/>
              <a:buNone/>
              <a:defRPr/>
            </a:lvl6pPr>
            <a:lvl7pPr lvl="6" algn="l">
              <a:lnSpc>
                <a:spcPct val="130000"/>
              </a:lnSpc>
              <a:spcBef>
                <a:spcPts val="0"/>
              </a:spcBef>
              <a:spcAft>
                <a:spcPts val="0"/>
              </a:spcAft>
              <a:buSzPts val="1400"/>
              <a:buNone/>
              <a:defRPr/>
            </a:lvl7pPr>
            <a:lvl8pPr lvl="7" algn="l">
              <a:lnSpc>
                <a:spcPct val="130000"/>
              </a:lnSpc>
              <a:spcBef>
                <a:spcPts val="0"/>
              </a:spcBef>
              <a:spcAft>
                <a:spcPts val="0"/>
              </a:spcAft>
              <a:buSzPts val="1400"/>
              <a:buNone/>
              <a:defRPr/>
            </a:lvl8pPr>
            <a:lvl9pPr lvl="8" algn="l">
              <a:lnSpc>
                <a:spcPct val="13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4" name="Shape 144"/>
        <p:cNvGrpSpPr/>
        <p:nvPr/>
      </p:nvGrpSpPr>
      <p:grpSpPr>
        <a:xfrm>
          <a:off x="0" y="0"/>
          <a:ext cx="0" cy="0"/>
          <a:chOff x="0" y="0"/>
          <a:chExt cx="0" cy="0"/>
        </a:xfrm>
      </p:grpSpPr>
      <p:sp>
        <p:nvSpPr>
          <p:cNvPr id="145" name="Google Shape;145;p3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3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3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8" name="Shape 148"/>
        <p:cNvGrpSpPr/>
        <p:nvPr/>
      </p:nvGrpSpPr>
      <p:grpSpPr>
        <a:xfrm>
          <a:off x="0" y="0"/>
          <a:ext cx="0" cy="0"/>
          <a:chOff x="0" y="0"/>
          <a:chExt cx="0" cy="0"/>
        </a:xfrm>
      </p:grpSpPr>
      <p:sp>
        <p:nvSpPr>
          <p:cNvPr id="149" name="Google Shape;149;p4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0" name="Google Shape;150;p4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1" name="Google Shape;151;p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2" name="Google Shape;152;p4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4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4" name="Shape 154"/>
        <p:cNvGrpSpPr/>
        <p:nvPr/>
      </p:nvGrpSpPr>
      <p:grpSpPr>
        <a:xfrm>
          <a:off x="0" y="0"/>
          <a:ext cx="0" cy="0"/>
          <a:chOff x="0" y="0"/>
          <a:chExt cx="0" cy="0"/>
        </a:xfrm>
      </p:grpSpPr>
      <p:sp>
        <p:nvSpPr>
          <p:cNvPr id="155" name="Google Shape;155;p4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6" name="Google Shape;156;p4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7" name="Google Shape;157;p4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9" name="Google Shape;159;p4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0" name="Shape 160"/>
        <p:cNvGrpSpPr/>
        <p:nvPr/>
      </p:nvGrpSpPr>
      <p:grpSpPr>
        <a:xfrm>
          <a:off x="0" y="0"/>
          <a:ext cx="0" cy="0"/>
          <a:chOff x="0" y="0"/>
          <a:chExt cx="0" cy="0"/>
        </a:xfrm>
      </p:grpSpPr>
      <p:sp>
        <p:nvSpPr>
          <p:cNvPr id="161" name="Google Shape;161;p42"/>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2" name="Google Shape;162;p42"/>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63" name="Google Shape;163;p4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4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5" name="Google Shape;165;p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6" name="Shape 166"/>
        <p:cNvGrpSpPr/>
        <p:nvPr/>
      </p:nvGrpSpPr>
      <p:grpSpPr>
        <a:xfrm>
          <a:off x="0" y="0"/>
          <a:ext cx="0" cy="0"/>
          <a:chOff x="0" y="0"/>
          <a:chExt cx="0" cy="0"/>
        </a:xfrm>
      </p:grpSpPr>
      <p:sp>
        <p:nvSpPr>
          <p:cNvPr id="167" name="Google Shape;167;p4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8" name="Google Shape;168;p43"/>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43"/>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0" name="Google Shape;170;p4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4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4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3" name="Shape 173"/>
        <p:cNvGrpSpPr/>
        <p:nvPr/>
      </p:nvGrpSpPr>
      <p:grpSpPr>
        <a:xfrm>
          <a:off x="0" y="0"/>
          <a:ext cx="0" cy="0"/>
          <a:chOff x="0" y="0"/>
          <a:chExt cx="0" cy="0"/>
        </a:xfrm>
      </p:grpSpPr>
      <p:sp>
        <p:nvSpPr>
          <p:cNvPr id="174" name="Google Shape;174;p44"/>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5" name="Google Shape;175;p44"/>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76" name="Google Shape;176;p44"/>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44"/>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78" name="Google Shape;178;p44"/>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9" name="Google Shape;179;p4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4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1" name="Google Shape;181;p4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2" name="Shape 182"/>
        <p:cNvGrpSpPr/>
        <p:nvPr/>
      </p:nvGrpSpPr>
      <p:grpSpPr>
        <a:xfrm>
          <a:off x="0" y="0"/>
          <a:ext cx="0" cy="0"/>
          <a:chOff x="0" y="0"/>
          <a:chExt cx="0" cy="0"/>
        </a:xfrm>
      </p:grpSpPr>
      <p:sp>
        <p:nvSpPr>
          <p:cNvPr id="183" name="Google Shape;183;p4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4" name="Google Shape;184;p4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4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4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7" name="Shape 187"/>
        <p:cNvGrpSpPr/>
        <p:nvPr/>
      </p:nvGrpSpPr>
      <p:grpSpPr>
        <a:xfrm>
          <a:off x="0" y="0"/>
          <a:ext cx="0" cy="0"/>
          <a:chOff x="0" y="0"/>
          <a:chExt cx="0" cy="0"/>
        </a:xfrm>
      </p:grpSpPr>
      <p:sp>
        <p:nvSpPr>
          <p:cNvPr id="188" name="Google Shape;188;p4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9" name="Google Shape;189;p46"/>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0" name="Google Shape;190;p46"/>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1" name="Google Shape;191;p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p4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4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4" name="Shape 194"/>
        <p:cNvGrpSpPr/>
        <p:nvPr/>
      </p:nvGrpSpPr>
      <p:grpSpPr>
        <a:xfrm>
          <a:off x="0" y="0"/>
          <a:ext cx="0" cy="0"/>
          <a:chOff x="0" y="0"/>
          <a:chExt cx="0" cy="0"/>
        </a:xfrm>
      </p:grpSpPr>
      <p:sp>
        <p:nvSpPr>
          <p:cNvPr id="195" name="Google Shape;195;p47"/>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47"/>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7" name="Google Shape;197;p47"/>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98" name="Google Shape;198;p4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9" name="Google Shape;199;p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0" name="Google Shape;200;p4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1" name="Shape 201"/>
        <p:cNvGrpSpPr/>
        <p:nvPr/>
      </p:nvGrpSpPr>
      <p:grpSpPr>
        <a:xfrm>
          <a:off x="0" y="0"/>
          <a:ext cx="0" cy="0"/>
          <a:chOff x="0" y="0"/>
          <a:chExt cx="0" cy="0"/>
        </a:xfrm>
      </p:grpSpPr>
      <p:sp>
        <p:nvSpPr>
          <p:cNvPr id="202" name="Google Shape;202;p4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3" name="Google Shape;203;p48"/>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4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5" name="Google Shape;205;p4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6" name="Google Shape;206;p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07" name="Shape 207"/>
        <p:cNvGrpSpPr/>
        <p:nvPr/>
      </p:nvGrpSpPr>
      <p:grpSpPr>
        <a:xfrm>
          <a:off x="0" y="0"/>
          <a:ext cx="0" cy="0"/>
          <a:chOff x="0" y="0"/>
          <a:chExt cx="0" cy="0"/>
        </a:xfrm>
      </p:grpSpPr>
      <p:sp>
        <p:nvSpPr>
          <p:cNvPr id="208" name="Google Shape;208;p49"/>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9" name="Google Shape;209;p49"/>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0" name="Google Shape;210;p4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1" name="Google Shape;211;p4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2" name="Google Shape;212;p4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4326" y="128590"/>
            <a:ext cx="8499475" cy="607219"/>
          </a:xfrm>
          <a:prstGeom prst="rect">
            <a:avLst/>
          </a:prstGeom>
          <a:noFill/>
          <a:ln>
            <a:noFill/>
          </a:ln>
        </p:spPr>
        <p:txBody>
          <a:bodyPr anchorCtr="0" anchor="b" bIns="44450" lIns="90475" spcFirstLastPara="1" rIns="90475" wrap="square" tIns="44450">
            <a:noAutofit/>
          </a:bodyPr>
          <a:lstStyle>
            <a:lvl1pPr lvl="0"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lvl="1"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2pPr>
            <a:lvl3pPr lvl="2"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3pPr>
            <a:lvl4pPr lvl="3"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4pPr>
            <a:lvl5pPr lvl="4"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5pPr>
            <a:lvl6pPr lvl="5"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6pPr>
            <a:lvl7pPr lvl="6"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7pPr>
            <a:lvl8pPr lvl="7"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8pPr>
            <a:lvl9pPr lvl="8"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50839" y="1193009"/>
            <a:ext cx="8415337" cy="3579019"/>
          </a:xfrm>
          <a:prstGeom prst="rect">
            <a:avLst/>
          </a:prstGeom>
          <a:noFill/>
          <a:ln>
            <a:noFill/>
          </a:ln>
        </p:spPr>
        <p:txBody>
          <a:bodyPr anchorCtr="0" anchor="t" bIns="44450" lIns="90475" spcFirstLastPara="1" rIns="90475" wrap="square" tIns="44450">
            <a:noAutofit/>
          </a:bodyPr>
          <a:lstStyle>
            <a:lvl1pPr indent="-257175" lvl="0" marL="457200" marR="0" rtl="0" algn="l">
              <a:lnSpc>
                <a:spcPct val="100000"/>
              </a:lnSpc>
              <a:spcBef>
                <a:spcPts val="360"/>
              </a:spcBef>
              <a:spcAft>
                <a:spcPts val="0"/>
              </a:spcAft>
              <a:buClr>
                <a:schemeClr val="dk1"/>
              </a:buClr>
              <a:buSzPts val="450"/>
              <a:buFont typeface="Arial"/>
              <a:buChar char=" "/>
              <a:defRPr b="0" i="0" sz="1800" u="none" cap="none" strike="noStrike">
                <a:solidFill>
                  <a:schemeClr val="dk1"/>
                </a:solidFill>
                <a:latin typeface="Arial"/>
                <a:ea typeface="Arial"/>
                <a:cs typeface="Arial"/>
                <a:sym typeface="Arial"/>
              </a:defRPr>
            </a:lvl1pPr>
            <a:lvl2pPr indent="-302894" lvl="1" marL="914400" marR="0" rtl="0" algn="l">
              <a:lnSpc>
                <a:spcPct val="100000"/>
              </a:lnSpc>
              <a:spcBef>
                <a:spcPts val="360"/>
              </a:spcBef>
              <a:spcAft>
                <a:spcPts val="0"/>
              </a:spcAft>
              <a:buClr>
                <a:schemeClr val="dk1"/>
              </a:buClr>
              <a:buSzPts val="1170"/>
              <a:buFont typeface="Noto Sans Symbols"/>
              <a:buChar char="●"/>
              <a:defRPr b="0" i="0" sz="18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3pPr>
            <a:lvl4pPr indent="-294639" lvl="3" marL="1828800" marR="0" rtl="0" algn="l">
              <a:lnSpc>
                <a:spcPct val="100000"/>
              </a:lnSpc>
              <a:spcBef>
                <a:spcPts val="320"/>
              </a:spcBef>
              <a:spcAft>
                <a:spcPts val="0"/>
              </a:spcAft>
              <a:buClr>
                <a:schemeClr val="dk1"/>
              </a:buClr>
              <a:buSzPts val="1040"/>
              <a:buFont typeface="Noto Sans Symbols"/>
              <a:buChar char="⚪"/>
              <a:defRPr b="0" i="0" sz="1600" u="none" cap="none" strike="noStrike">
                <a:solidFill>
                  <a:schemeClr val="dk1"/>
                </a:solidFill>
                <a:latin typeface="Arial"/>
                <a:ea typeface="Arial"/>
                <a:cs typeface="Arial"/>
                <a:sym typeface="Arial"/>
              </a:defRPr>
            </a:lvl4pPr>
            <a:lvl5pPr indent="-314960" lvl="4" marL="22860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5pPr>
            <a:lvl6pPr indent="-314960" lvl="5" marL="27432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6pPr>
            <a:lvl7pPr indent="-314960" lvl="6" marL="32004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7pPr>
            <a:lvl8pPr indent="-314959" lvl="7" marL="36576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8pPr>
            <a:lvl9pPr indent="-314959" lvl="8" marL="41148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9pPr>
          </a:lstStyle>
          <a:p/>
        </p:txBody>
      </p:sp>
      <p:sp>
        <p:nvSpPr>
          <p:cNvPr id="53" name="Google Shape;53;p13"/>
          <p:cNvSpPr/>
          <p:nvPr/>
        </p:nvSpPr>
        <p:spPr>
          <a:xfrm>
            <a:off x="4497393" y="4995864"/>
            <a:ext cx="269875" cy="1381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54" name="Google Shape;54;p13"/>
          <p:cNvSpPr/>
          <p:nvPr/>
        </p:nvSpPr>
        <p:spPr>
          <a:xfrm>
            <a:off x="4429129" y="4997056"/>
            <a:ext cx="277321" cy="182101"/>
          </a:xfrm>
          <a:prstGeom prst="rect">
            <a:avLst/>
          </a:prstGeom>
          <a:noFill/>
          <a:ln>
            <a:noFill/>
          </a:ln>
        </p:spPr>
        <p:txBody>
          <a:bodyPr anchorCtr="0" anchor="t" bIns="44450" lIns="90475" spcFirstLastPara="1" rIns="90475" wrap="square" tIns="44450">
            <a:noAutofit/>
          </a:bodyPr>
          <a:lstStyle/>
          <a:p>
            <a:pPr indent="0" lvl="0" marL="0" marR="0" rtl="0" algn="l">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rgbClr val="000000"/>
                </a:solidFill>
                <a:latin typeface="Arial"/>
                <a:ea typeface="Arial"/>
                <a:cs typeface="Arial"/>
                <a:sym typeface="Arial"/>
              </a:rPr>
              <a:t>‹#›</a:t>
            </a:fld>
            <a:endParaRPr b="0" i="0" sz="600" u="none" cap="none" strike="noStrike">
              <a:solidFill>
                <a:srgbClr val="000000"/>
              </a:solidFill>
              <a:latin typeface="Arial"/>
              <a:ea typeface="Arial"/>
              <a:cs typeface="Arial"/>
              <a:sym typeface="Arial"/>
            </a:endParaRPr>
          </a:p>
        </p:txBody>
      </p:sp>
      <p:sp>
        <p:nvSpPr>
          <p:cNvPr id="55" name="Google Shape;55;p13"/>
          <p:cNvSpPr/>
          <p:nvPr/>
        </p:nvSpPr>
        <p:spPr>
          <a:xfrm>
            <a:off x="1590" y="4997056"/>
            <a:ext cx="1817687" cy="182101"/>
          </a:xfrm>
          <a:prstGeom prst="rect">
            <a:avLst/>
          </a:prstGeom>
          <a:noFill/>
          <a:ln>
            <a:noFill/>
          </a:ln>
        </p:spPr>
        <p:txBody>
          <a:bodyPr anchorCtr="0" anchor="t" bIns="44450" lIns="90475" spcFirstLastPara="1" rIns="90475" wrap="square" tIns="44450">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 2019 Bharat  N. Anand</a:t>
            </a:r>
            <a:endParaRPr b="0" i="0" sz="1400" u="none" cap="none" strike="noStrike">
              <a:solidFill>
                <a:srgbClr val="000000"/>
              </a:solidFill>
              <a:latin typeface="Arial"/>
              <a:ea typeface="Arial"/>
              <a:cs typeface="Arial"/>
              <a:sym typeface="Arial"/>
            </a:endParaRPr>
          </a:p>
        </p:txBody>
      </p:sp>
      <p:cxnSp>
        <p:nvCxnSpPr>
          <p:cNvPr id="56" name="Google Shape;56;p13"/>
          <p:cNvCxnSpPr/>
          <p:nvPr/>
        </p:nvCxnSpPr>
        <p:spPr>
          <a:xfrm>
            <a:off x="346076" y="736997"/>
            <a:ext cx="8423275" cy="0"/>
          </a:xfrm>
          <a:prstGeom prst="straightConnector1">
            <a:avLst/>
          </a:prstGeom>
          <a:noFill/>
          <a:ln cap="flat" cmpd="sng" w="25400">
            <a:solidFill>
              <a:srgbClr val="2283E0"/>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 name="Shape 93"/>
        <p:cNvGrpSpPr/>
        <p:nvPr/>
      </p:nvGrpSpPr>
      <p:grpSpPr>
        <a:xfrm>
          <a:off x="0" y="0"/>
          <a:ext cx="0" cy="0"/>
          <a:chOff x="0" y="0"/>
          <a:chExt cx="0" cy="0"/>
        </a:xfrm>
      </p:grpSpPr>
      <p:sp>
        <p:nvSpPr>
          <p:cNvPr id="94" name="Google Shape;94;p25"/>
          <p:cNvSpPr txBox="1"/>
          <p:nvPr>
            <p:ph type="title"/>
          </p:nvPr>
        </p:nvSpPr>
        <p:spPr>
          <a:xfrm>
            <a:off x="314326" y="128588"/>
            <a:ext cx="8499475" cy="607219"/>
          </a:xfrm>
          <a:prstGeom prst="rect">
            <a:avLst/>
          </a:prstGeom>
          <a:noFill/>
          <a:ln>
            <a:noFill/>
          </a:ln>
        </p:spPr>
        <p:txBody>
          <a:bodyPr anchorCtr="0" anchor="b" bIns="44450" lIns="90475" spcFirstLastPara="1" rIns="90475" wrap="square" tIns="44450">
            <a:noAutofit/>
          </a:bodyPr>
          <a:lstStyle>
            <a:lvl1pPr lvl="0"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lvl="1"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2pPr>
            <a:lvl3pPr lvl="2"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3pPr>
            <a:lvl4pPr lvl="3"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4pPr>
            <a:lvl5pPr lvl="4"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5pPr>
            <a:lvl6pPr lvl="5"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6pPr>
            <a:lvl7pPr lvl="6"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7pPr>
            <a:lvl8pPr lvl="7"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8pPr>
            <a:lvl9pPr lvl="8" marR="0" rtl="0" algn="l">
              <a:lnSpc>
                <a:spcPct val="13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9pPr>
          </a:lstStyle>
          <a:p/>
        </p:txBody>
      </p:sp>
      <p:sp>
        <p:nvSpPr>
          <p:cNvPr id="95" name="Google Shape;95;p25"/>
          <p:cNvSpPr txBox="1"/>
          <p:nvPr>
            <p:ph idx="1" type="body"/>
          </p:nvPr>
        </p:nvSpPr>
        <p:spPr>
          <a:xfrm>
            <a:off x="350839" y="1193007"/>
            <a:ext cx="8415337" cy="3579019"/>
          </a:xfrm>
          <a:prstGeom prst="rect">
            <a:avLst/>
          </a:prstGeom>
          <a:noFill/>
          <a:ln>
            <a:noFill/>
          </a:ln>
        </p:spPr>
        <p:txBody>
          <a:bodyPr anchorCtr="0" anchor="t" bIns="44450" lIns="90475" spcFirstLastPara="1" rIns="90475" wrap="square" tIns="44450">
            <a:noAutofit/>
          </a:bodyPr>
          <a:lstStyle>
            <a:lvl1pPr indent="-257175" lvl="0" marL="457200" marR="0" rtl="0" algn="l">
              <a:lnSpc>
                <a:spcPct val="100000"/>
              </a:lnSpc>
              <a:spcBef>
                <a:spcPts val="360"/>
              </a:spcBef>
              <a:spcAft>
                <a:spcPts val="0"/>
              </a:spcAft>
              <a:buClr>
                <a:schemeClr val="dk1"/>
              </a:buClr>
              <a:buSzPts val="450"/>
              <a:buFont typeface="Arial"/>
              <a:buChar char=" "/>
              <a:defRPr b="0" i="0" sz="1800" u="none" cap="none" strike="noStrike">
                <a:solidFill>
                  <a:schemeClr val="dk1"/>
                </a:solidFill>
                <a:latin typeface="Arial"/>
                <a:ea typeface="Arial"/>
                <a:cs typeface="Arial"/>
                <a:sym typeface="Arial"/>
              </a:defRPr>
            </a:lvl1pPr>
            <a:lvl2pPr indent="-302894" lvl="1" marL="914400" marR="0" rtl="0" algn="l">
              <a:lnSpc>
                <a:spcPct val="100000"/>
              </a:lnSpc>
              <a:spcBef>
                <a:spcPts val="360"/>
              </a:spcBef>
              <a:spcAft>
                <a:spcPts val="0"/>
              </a:spcAft>
              <a:buClr>
                <a:schemeClr val="dk1"/>
              </a:buClr>
              <a:buSzPts val="1170"/>
              <a:buFont typeface="Noto Sans Symbols"/>
              <a:buChar char="●"/>
              <a:defRPr b="0" i="0" sz="18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3pPr>
            <a:lvl4pPr indent="-294639" lvl="3" marL="1828800" marR="0" rtl="0" algn="l">
              <a:lnSpc>
                <a:spcPct val="100000"/>
              </a:lnSpc>
              <a:spcBef>
                <a:spcPts val="320"/>
              </a:spcBef>
              <a:spcAft>
                <a:spcPts val="0"/>
              </a:spcAft>
              <a:buClr>
                <a:schemeClr val="dk1"/>
              </a:buClr>
              <a:buSzPts val="1040"/>
              <a:buFont typeface="Noto Sans Symbols"/>
              <a:buChar char="⚪"/>
              <a:defRPr b="0" i="0" sz="1600" u="none" cap="none" strike="noStrike">
                <a:solidFill>
                  <a:schemeClr val="dk1"/>
                </a:solidFill>
                <a:latin typeface="Arial"/>
                <a:ea typeface="Arial"/>
                <a:cs typeface="Arial"/>
                <a:sym typeface="Arial"/>
              </a:defRPr>
            </a:lvl4pPr>
            <a:lvl5pPr indent="-314960" lvl="4" marL="22860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5pPr>
            <a:lvl6pPr indent="-314960" lvl="5" marL="27432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6pPr>
            <a:lvl7pPr indent="-314960" lvl="6" marL="32004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7pPr>
            <a:lvl8pPr indent="-314959" lvl="7" marL="36576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8pPr>
            <a:lvl9pPr indent="-314959" lvl="8" marL="4114800" marR="0" rtl="0" algn="l">
              <a:lnSpc>
                <a:spcPct val="100000"/>
              </a:lnSpc>
              <a:spcBef>
                <a:spcPts val="320"/>
              </a:spcBef>
              <a:spcAft>
                <a:spcPts val="0"/>
              </a:spcAft>
              <a:buClr>
                <a:schemeClr val="dk1"/>
              </a:buClr>
              <a:buSzPts val="1360"/>
              <a:buFont typeface="Arial"/>
              <a:buChar char="–"/>
              <a:defRPr b="0" i="0" sz="1600" u="none" cap="none" strike="noStrike">
                <a:solidFill>
                  <a:schemeClr val="dk1"/>
                </a:solidFill>
                <a:latin typeface="Arial"/>
                <a:ea typeface="Arial"/>
                <a:cs typeface="Arial"/>
                <a:sym typeface="Arial"/>
              </a:defRPr>
            </a:lvl9pPr>
          </a:lstStyle>
          <a:p/>
        </p:txBody>
      </p:sp>
      <p:sp>
        <p:nvSpPr>
          <p:cNvPr id="96" name="Google Shape;96;p25"/>
          <p:cNvSpPr/>
          <p:nvPr/>
        </p:nvSpPr>
        <p:spPr>
          <a:xfrm>
            <a:off x="4497389" y="4995862"/>
            <a:ext cx="269875" cy="13811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97" name="Google Shape;97;p25"/>
          <p:cNvSpPr/>
          <p:nvPr/>
        </p:nvSpPr>
        <p:spPr>
          <a:xfrm>
            <a:off x="4429125" y="4997054"/>
            <a:ext cx="277321" cy="182101"/>
          </a:xfrm>
          <a:prstGeom prst="rect">
            <a:avLst/>
          </a:prstGeom>
          <a:noFill/>
          <a:ln>
            <a:noFill/>
          </a:ln>
        </p:spPr>
        <p:txBody>
          <a:bodyPr anchorCtr="0" anchor="t" bIns="44450" lIns="90475" spcFirstLastPara="1" rIns="90475" wrap="square" tIns="44450">
            <a:noAutofit/>
          </a:bodyPr>
          <a:lstStyle/>
          <a:p>
            <a:pPr indent="0" lvl="0" marL="0" marR="0" rtl="0" algn="l">
              <a:lnSpc>
                <a:spcPct val="100000"/>
              </a:lnSpc>
              <a:spcBef>
                <a:spcPts val="0"/>
              </a:spcBef>
              <a:spcAft>
                <a:spcPts val="0"/>
              </a:spcAft>
              <a:buClr>
                <a:srgbClr val="000000"/>
              </a:buClr>
              <a:buSzPts val="600"/>
              <a:buFont typeface="Arial"/>
              <a:buNone/>
            </a:pPr>
            <a:fld id="{00000000-1234-1234-1234-123412341234}" type="slidenum">
              <a:rPr b="0" i="0" lang="en" sz="600" u="none" cap="none" strike="noStrike">
                <a:solidFill>
                  <a:srgbClr val="000000"/>
                </a:solidFill>
                <a:latin typeface="Arial"/>
                <a:ea typeface="Arial"/>
                <a:cs typeface="Arial"/>
                <a:sym typeface="Arial"/>
              </a:rPr>
              <a:t>‹#›</a:t>
            </a:fld>
            <a:endParaRPr b="0" i="0" sz="600" u="none" cap="none" strike="noStrike">
              <a:solidFill>
                <a:srgbClr val="000000"/>
              </a:solidFill>
              <a:latin typeface="Arial"/>
              <a:ea typeface="Arial"/>
              <a:cs typeface="Arial"/>
              <a:sym typeface="Arial"/>
            </a:endParaRPr>
          </a:p>
        </p:txBody>
      </p:sp>
      <p:cxnSp>
        <p:nvCxnSpPr>
          <p:cNvPr id="98" name="Google Shape;98;p25"/>
          <p:cNvCxnSpPr/>
          <p:nvPr/>
        </p:nvCxnSpPr>
        <p:spPr>
          <a:xfrm>
            <a:off x="346076" y="736997"/>
            <a:ext cx="8423275" cy="0"/>
          </a:xfrm>
          <a:prstGeom prst="straightConnector1">
            <a:avLst/>
          </a:prstGeom>
          <a:noFill/>
          <a:ln cap="flat" cmpd="sng" w="25400">
            <a:solidFill>
              <a:srgbClr val="2283E0"/>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Google Shape;139;p3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0" name="Google Shape;140;p3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1" name="Google Shape;141;p3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2" name="Google Shape;142;p3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3" name="Google Shape;143;p3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31.jpg"/><Relationship Id="rId6" Type="http://schemas.openxmlformats.org/officeDocument/2006/relationships/image" Target="../media/image15.jp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30.jpg"/><Relationship Id="rId7"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50"/>
          <p:cNvPicPr preferRelativeResize="0"/>
          <p:nvPr/>
        </p:nvPicPr>
        <p:blipFill rotWithShape="1">
          <a:blip r:embed="rId3">
            <a:alphaModFix/>
          </a:blip>
          <a:srcRect b="0" l="0" r="42591" t="0"/>
          <a:stretch/>
        </p:blipFill>
        <p:spPr>
          <a:xfrm>
            <a:off x="1947238" y="1016800"/>
            <a:ext cx="5249525" cy="310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59"/>
          <p:cNvSpPr txBox="1"/>
          <p:nvPr/>
        </p:nvSpPr>
        <p:spPr>
          <a:xfrm>
            <a:off x="0" y="1665334"/>
            <a:ext cx="3239508" cy="2031325"/>
          </a:xfrm>
          <a:prstGeom prst="rect">
            <a:avLst/>
          </a:prstGeom>
          <a:noFill/>
          <a:ln>
            <a:noFill/>
          </a:ln>
        </p:spPr>
        <p:txBody>
          <a:bodyPr anchorCtr="0" anchor="t" bIns="45700" lIns="91425" spcFirstLastPara="1" rIns="91425" wrap="square" tIns="45700">
            <a:noAutofit/>
          </a:bodyPr>
          <a:lstStyle/>
          <a:p>
            <a:pPr indent="-214313" lvl="0" marL="214313" marR="0" rtl="0" algn="l">
              <a:lnSpc>
                <a:spcPct val="100000"/>
              </a:lnSpc>
              <a:spcBef>
                <a:spcPts val="0"/>
              </a:spcBef>
              <a:spcAft>
                <a:spcPts val="0"/>
              </a:spcAft>
              <a:buClr>
                <a:srgbClr val="000000"/>
              </a:buClr>
              <a:buSzPts val="1800"/>
              <a:buFont typeface="Arial"/>
              <a:buChar char="•"/>
            </a:pPr>
            <a:r>
              <a:rPr b="1" i="0" lang="en" sz="1800" u="none" cap="none" strike="noStrike">
                <a:solidFill>
                  <a:srgbClr val="000000"/>
                </a:solidFill>
                <a:latin typeface="Arial"/>
                <a:ea typeface="Arial"/>
                <a:cs typeface="Arial"/>
                <a:sym typeface="Arial"/>
              </a:rPr>
              <a:t>500+ attendees</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900"/>
              </a:spcBef>
              <a:spcAft>
                <a:spcPts val="0"/>
              </a:spcAft>
              <a:buClr>
                <a:srgbClr val="000000"/>
              </a:buClr>
              <a:buSzPts val="1800"/>
              <a:buFont typeface="Arial"/>
              <a:buChar char="•"/>
            </a:pPr>
            <a:r>
              <a:rPr b="1" i="0" lang="en" sz="1800" u="none" cap="none" strike="noStrike">
                <a:solidFill>
                  <a:srgbClr val="000000"/>
                </a:solidFill>
                <a:latin typeface="Arial"/>
                <a:ea typeface="Arial"/>
                <a:cs typeface="Arial"/>
                <a:sym typeface="Arial"/>
              </a:rPr>
              <a:t>48 countries, 6 continents</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900"/>
              </a:spcBef>
              <a:spcAft>
                <a:spcPts val="0"/>
              </a:spcAft>
              <a:buClr>
                <a:srgbClr val="000000"/>
              </a:buClr>
              <a:buSzPts val="1800"/>
              <a:buFont typeface="Arial"/>
              <a:buChar char="•"/>
            </a:pPr>
            <a:r>
              <a:rPr b="1" i="0" lang="en" sz="1800" u="none" cap="none" strike="noStrike">
                <a:solidFill>
                  <a:srgbClr val="000000"/>
                </a:solidFill>
                <a:latin typeface="Arial"/>
                <a:ea typeface="Arial"/>
                <a:cs typeface="Arial"/>
                <a:sym typeface="Arial"/>
              </a:rPr>
              <a:t>6,700+ current members</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900"/>
              </a:spcBef>
              <a:spcAft>
                <a:spcPts val="0"/>
              </a:spcAft>
              <a:buClr>
                <a:srgbClr val="000000"/>
              </a:buClr>
              <a:buSzPts val="1800"/>
              <a:buFont typeface="Arial"/>
              <a:buChar char="•"/>
            </a:pPr>
            <a:r>
              <a:rPr b="1" i="0" lang="en" sz="1800" u="none" cap="none" strike="noStrike">
                <a:solidFill>
                  <a:srgbClr val="000000"/>
                </a:solidFill>
                <a:latin typeface="Arial"/>
                <a:ea typeface="Arial"/>
                <a:cs typeface="Arial"/>
                <a:sym typeface="Arial"/>
              </a:rPr>
              <a:t>29 Chapters</a:t>
            </a:r>
            <a:r>
              <a:rPr b="1" i="0" lang="en" sz="375"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14313" lvl="0" marL="214313" marR="0" rtl="0" algn="l">
              <a:lnSpc>
                <a:spcPct val="100000"/>
              </a:lnSpc>
              <a:spcBef>
                <a:spcPts val="900"/>
              </a:spcBef>
              <a:spcAft>
                <a:spcPts val="0"/>
              </a:spcAft>
              <a:buClr>
                <a:srgbClr val="000000"/>
              </a:buClr>
              <a:buSzPts val="1800"/>
              <a:buFont typeface="Arial"/>
              <a:buChar char="•"/>
            </a:pPr>
            <a:r>
              <a:rPr b="1" i="0" lang="en" sz="1800" u="none" cap="none" strike="noStrike">
                <a:solidFill>
                  <a:srgbClr val="000000"/>
                </a:solidFill>
                <a:latin typeface="Arial"/>
                <a:ea typeface="Arial"/>
                <a:cs typeface="Arial"/>
                <a:sym typeface="Arial"/>
              </a:rPr>
              <a:t>90 events</a:t>
            </a:r>
            <a:endParaRPr b="0" i="0" sz="1400" u="none" cap="none" strike="noStrike">
              <a:solidFill>
                <a:srgbClr val="000000"/>
              </a:solidFill>
              <a:latin typeface="Arial"/>
              <a:ea typeface="Arial"/>
              <a:cs typeface="Arial"/>
              <a:sym typeface="Arial"/>
            </a:endParaRPr>
          </a:p>
        </p:txBody>
      </p:sp>
      <p:sp>
        <p:nvSpPr>
          <p:cNvPr id="279" name="Google Shape;279;p59"/>
          <p:cNvSpPr txBox="1"/>
          <p:nvPr/>
        </p:nvSpPr>
        <p:spPr>
          <a:xfrm>
            <a:off x="245551" y="287450"/>
            <a:ext cx="7694700" cy="423900"/>
          </a:xfrm>
          <a:prstGeom prst="rect">
            <a:avLst/>
          </a:prstGeom>
          <a:noFill/>
          <a:ln>
            <a:noFill/>
          </a:ln>
        </p:spPr>
        <p:txBody>
          <a:bodyPr anchorCtr="0" anchor="ctr" bIns="34275" lIns="68575" spcFirstLastPara="1" rIns="68575" wrap="square" tIns="34275">
            <a:noAutofit/>
          </a:bodyPr>
          <a:lstStyle/>
          <a:p>
            <a:pPr indent="0" lvl="0" marL="0" marR="0" rtl="0" algn="l">
              <a:lnSpc>
                <a:spcPct val="70000"/>
              </a:lnSpc>
              <a:spcBef>
                <a:spcPts val="0"/>
              </a:spcBef>
              <a:spcAft>
                <a:spcPts val="0"/>
              </a:spcAft>
              <a:buClr>
                <a:srgbClr val="000000"/>
              </a:buClr>
              <a:buSzPts val="2081"/>
              <a:buFont typeface="Arial"/>
              <a:buNone/>
            </a:pPr>
            <a:r>
              <a:rPr b="1" i="0" lang="en" sz="2800" u="none" cap="none" strike="noStrike">
                <a:solidFill>
                  <a:srgbClr val="CC4125"/>
                </a:solidFill>
                <a:latin typeface="Arial"/>
                <a:ea typeface="Arial"/>
                <a:cs typeface="Arial"/>
                <a:sym typeface="Arial"/>
              </a:rPr>
              <a:t>HBSO: Learner Community</a:t>
            </a:r>
            <a:endParaRPr b="1" i="0" sz="2800" u="none" cap="none" strike="noStrike">
              <a:solidFill>
                <a:srgbClr val="CC4125"/>
              </a:solidFill>
              <a:latin typeface="Arial"/>
              <a:ea typeface="Arial"/>
              <a:cs typeface="Arial"/>
              <a:sym typeface="Arial"/>
            </a:endParaRPr>
          </a:p>
        </p:txBody>
      </p:sp>
      <p:pic>
        <p:nvPicPr>
          <p:cNvPr id="280" name="Google Shape;280;p59"/>
          <p:cNvPicPr preferRelativeResize="0"/>
          <p:nvPr/>
        </p:nvPicPr>
        <p:blipFill rotWithShape="1">
          <a:blip r:embed="rId3">
            <a:alphaModFix/>
          </a:blip>
          <a:srcRect b="0" l="0" r="5224" t="11539"/>
          <a:stretch/>
        </p:blipFill>
        <p:spPr>
          <a:xfrm>
            <a:off x="6118980" y="815285"/>
            <a:ext cx="2665174" cy="1865712"/>
          </a:xfrm>
          <a:prstGeom prst="rect">
            <a:avLst/>
          </a:prstGeom>
          <a:noFill/>
          <a:ln>
            <a:noFill/>
          </a:ln>
        </p:spPr>
      </p:pic>
      <p:pic>
        <p:nvPicPr>
          <p:cNvPr id="281" name="Google Shape;281;p59"/>
          <p:cNvPicPr preferRelativeResize="0"/>
          <p:nvPr/>
        </p:nvPicPr>
        <p:blipFill rotWithShape="1">
          <a:blip r:embed="rId4">
            <a:alphaModFix/>
          </a:blip>
          <a:srcRect b="17698" l="2112" r="13459" t="0"/>
          <a:stretch/>
        </p:blipFill>
        <p:spPr>
          <a:xfrm>
            <a:off x="6118981" y="2955072"/>
            <a:ext cx="2833880" cy="1795347"/>
          </a:xfrm>
          <a:prstGeom prst="rect">
            <a:avLst/>
          </a:prstGeom>
          <a:noFill/>
          <a:ln>
            <a:noFill/>
          </a:ln>
        </p:spPr>
      </p:pic>
      <p:pic>
        <p:nvPicPr>
          <p:cNvPr id="282" name="Google Shape;282;p59"/>
          <p:cNvPicPr preferRelativeResize="0"/>
          <p:nvPr/>
        </p:nvPicPr>
        <p:blipFill rotWithShape="1">
          <a:blip r:embed="rId5">
            <a:alphaModFix/>
          </a:blip>
          <a:srcRect b="0" l="4568" r="8519" t="0"/>
          <a:stretch/>
        </p:blipFill>
        <p:spPr>
          <a:xfrm>
            <a:off x="3239508" y="2798957"/>
            <a:ext cx="2755261" cy="2176466"/>
          </a:xfrm>
          <a:prstGeom prst="rect">
            <a:avLst/>
          </a:prstGeom>
          <a:noFill/>
          <a:ln>
            <a:noFill/>
          </a:ln>
        </p:spPr>
      </p:pic>
      <p:pic>
        <p:nvPicPr>
          <p:cNvPr id="283" name="Google Shape;283;p59"/>
          <p:cNvPicPr preferRelativeResize="0"/>
          <p:nvPr/>
        </p:nvPicPr>
        <p:blipFill rotWithShape="1">
          <a:blip r:embed="rId6">
            <a:alphaModFix/>
          </a:blip>
          <a:srcRect b="467" l="0" r="0" t="11833"/>
          <a:stretch/>
        </p:blipFill>
        <p:spPr>
          <a:xfrm>
            <a:off x="3239508" y="815285"/>
            <a:ext cx="2676443" cy="1760376"/>
          </a:xfrm>
          <a:prstGeom prst="rect">
            <a:avLst/>
          </a:prstGeom>
          <a:noFill/>
          <a:ln>
            <a:noFill/>
          </a:ln>
        </p:spPr>
      </p:pic>
      <p:pic>
        <p:nvPicPr>
          <p:cNvPr id="284" name="Google Shape;284;p59"/>
          <p:cNvPicPr preferRelativeResize="0"/>
          <p:nvPr/>
        </p:nvPicPr>
        <p:blipFill rotWithShape="1">
          <a:blip r:embed="rId7">
            <a:alphaModFix/>
          </a:blip>
          <a:srcRect b="0" l="0" r="0" t="0"/>
          <a:stretch/>
        </p:blipFill>
        <p:spPr>
          <a:xfrm>
            <a:off x="384154" y="1296869"/>
            <a:ext cx="8400000" cy="3316406"/>
          </a:xfrm>
          <a:prstGeom prst="rect">
            <a:avLst/>
          </a:prstGeom>
          <a:noFill/>
          <a:ln cap="flat" cmpd="sng" w="9525">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60"/>
          <p:cNvSpPr txBox="1"/>
          <p:nvPr>
            <p:ph idx="4294967295" type="title"/>
          </p:nvPr>
        </p:nvSpPr>
        <p:spPr>
          <a:xfrm>
            <a:off x="334567" y="100229"/>
            <a:ext cx="9144000" cy="857250"/>
          </a:xfrm>
          <a:prstGeom prst="rect">
            <a:avLst/>
          </a:prstGeom>
          <a:noFill/>
          <a:ln>
            <a:noFill/>
          </a:ln>
        </p:spPr>
        <p:txBody>
          <a:bodyPr anchorCtr="0" anchor="ctr" bIns="45700" lIns="91425" spcFirstLastPara="1" rIns="91425" wrap="square" tIns="45700">
            <a:noAutofit/>
          </a:bodyPr>
          <a:lstStyle/>
          <a:p>
            <a:pPr indent="0" lvl="0" marL="0" rtl="0" algn="l">
              <a:lnSpc>
                <a:spcPct val="130000"/>
              </a:lnSpc>
              <a:spcBef>
                <a:spcPts val="0"/>
              </a:spcBef>
              <a:spcAft>
                <a:spcPts val="0"/>
              </a:spcAft>
              <a:buSzPts val="1400"/>
              <a:buNone/>
            </a:pPr>
            <a:r>
              <a:rPr lang="en" sz="2800">
                <a:solidFill>
                  <a:srgbClr val="CC4125"/>
                </a:solidFill>
              </a:rPr>
              <a:t>HBSO: Peer Learning (Synchronous)</a:t>
            </a:r>
            <a:endParaRPr sz="2800">
              <a:solidFill>
                <a:srgbClr val="CC4125"/>
              </a:solidFill>
            </a:endParaRPr>
          </a:p>
        </p:txBody>
      </p:sp>
      <p:pic>
        <p:nvPicPr>
          <p:cNvPr id="291" name="Google Shape;291;p60"/>
          <p:cNvPicPr preferRelativeResize="0"/>
          <p:nvPr/>
        </p:nvPicPr>
        <p:blipFill rotWithShape="1">
          <a:blip r:embed="rId3">
            <a:alphaModFix/>
          </a:blip>
          <a:srcRect b="0" l="0" r="0" t="0"/>
          <a:stretch/>
        </p:blipFill>
        <p:spPr>
          <a:xfrm>
            <a:off x="945705" y="1302263"/>
            <a:ext cx="7433215" cy="30758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6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C4125"/>
                </a:solidFill>
              </a:rPr>
              <a:t>Mary Godfrey</a:t>
            </a:r>
            <a:r>
              <a:rPr b="1" lang="en">
                <a:solidFill>
                  <a:srgbClr val="CC4125"/>
                </a:solidFill>
              </a:rPr>
              <a:t> (GSE student)</a:t>
            </a:r>
            <a:endParaRPr b="1">
              <a:solidFill>
                <a:srgbClr val="CC412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62"/>
          <p:cNvPicPr preferRelativeResize="0"/>
          <p:nvPr/>
        </p:nvPicPr>
        <p:blipFill>
          <a:blip r:embed="rId3">
            <a:alphaModFix/>
          </a:blip>
          <a:stretch>
            <a:fillRect/>
          </a:stretch>
        </p:blipFill>
        <p:spPr>
          <a:xfrm>
            <a:off x="1160350" y="0"/>
            <a:ext cx="6823312"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Google Shape;306;p63"/>
          <p:cNvPicPr preferRelativeResize="0"/>
          <p:nvPr/>
        </p:nvPicPr>
        <p:blipFill>
          <a:blip r:embed="rId3">
            <a:alphaModFix/>
          </a:blip>
          <a:stretch>
            <a:fillRect/>
          </a:stretch>
        </p:blipFill>
        <p:spPr>
          <a:xfrm>
            <a:off x="1127950" y="0"/>
            <a:ext cx="6888092"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pic>
        <p:nvPicPr>
          <p:cNvPr id="311" name="Google Shape;311;p64"/>
          <p:cNvPicPr preferRelativeResize="0"/>
          <p:nvPr/>
        </p:nvPicPr>
        <p:blipFill>
          <a:blip r:embed="rId3">
            <a:alphaModFix/>
          </a:blip>
          <a:stretch>
            <a:fillRect/>
          </a:stretch>
        </p:blipFill>
        <p:spPr>
          <a:xfrm>
            <a:off x="1130500" y="0"/>
            <a:ext cx="6883007"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pic>
        <p:nvPicPr>
          <p:cNvPr id="316" name="Google Shape;316;p65"/>
          <p:cNvPicPr preferRelativeResize="0"/>
          <p:nvPr/>
        </p:nvPicPr>
        <p:blipFill>
          <a:blip r:embed="rId3">
            <a:alphaModFix/>
          </a:blip>
          <a:stretch>
            <a:fillRect/>
          </a:stretch>
        </p:blipFill>
        <p:spPr>
          <a:xfrm>
            <a:off x="1170412" y="0"/>
            <a:ext cx="6803186"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pic>
        <p:nvPicPr>
          <p:cNvPr id="321" name="Google Shape;321;p66"/>
          <p:cNvPicPr preferRelativeResize="0"/>
          <p:nvPr/>
        </p:nvPicPr>
        <p:blipFill>
          <a:blip r:embed="rId3">
            <a:alphaModFix/>
          </a:blip>
          <a:stretch>
            <a:fillRect/>
          </a:stretch>
        </p:blipFill>
        <p:spPr>
          <a:xfrm>
            <a:off x="1167775" y="0"/>
            <a:ext cx="6808459" cy="5143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6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C4125"/>
                </a:solidFill>
              </a:rPr>
              <a:t>Daniel Spratt</a:t>
            </a:r>
            <a:r>
              <a:rPr b="1" lang="en">
                <a:solidFill>
                  <a:srgbClr val="CC4125"/>
                </a:solidFill>
              </a:rPr>
              <a:t> (DCE)</a:t>
            </a:r>
            <a:endParaRPr b="1">
              <a:solidFill>
                <a:srgbClr val="CC412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30" name="Shape 330"/>
        <p:cNvGrpSpPr/>
        <p:nvPr/>
      </p:nvGrpSpPr>
      <p:grpSpPr>
        <a:xfrm>
          <a:off x="0" y="0"/>
          <a:ext cx="0" cy="0"/>
          <a:chOff x="0" y="0"/>
          <a:chExt cx="0" cy="0"/>
        </a:xfrm>
      </p:grpSpPr>
      <p:pic>
        <p:nvPicPr>
          <p:cNvPr id="331" name="Google Shape;331;p68"/>
          <p:cNvPicPr preferRelativeResize="0"/>
          <p:nvPr/>
        </p:nvPicPr>
        <p:blipFill rotWithShape="1">
          <a:blip r:embed="rId3">
            <a:alphaModFix/>
          </a:blip>
          <a:srcRect b="0" l="0" r="0" t="0"/>
          <a:stretch/>
        </p:blipFill>
        <p:spPr>
          <a:xfrm>
            <a:off x="0" y="-1"/>
            <a:ext cx="5513190" cy="3675460"/>
          </a:xfrm>
          <a:prstGeom prst="rect">
            <a:avLst/>
          </a:prstGeom>
          <a:noFill/>
          <a:ln>
            <a:noFill/>
          </a:ln>
        </p:spPr>
      </p:pic>
      <p:pic>
        <p:nvPicPr>
          <p:cNvPr id="332" name="Google Shape;332;p68"/>
          <p:cNvPicPr preferRelativeResize="0"/>
          <p:nvPr/>
        </p:nvPicPr>
        <p:blipFill rotWithShape="1">
          <a:blip r:embed="rId4">
            <a:alphaModFix/>
          </a:blip>
          <a:srcRect b="0" l="0" r="0" t="0"/>
          <a:stretch/>
        </p:blipFill>
        <p:spPr>
          <a:xfrm>
            <a:off x="2762846" y="889397"/>
            <a:ext cx="6381155" cy="4254103"/>
          </a:xfrm>
          <a:prstGeom prst="rect">
            <a:avLst/>
          </a:prstGeom>
          <a:noFill/>
          <a:ln>
            <a:noFill/>
          </a:ln>
        </p:spPr>
      </p:pic>
      <p:pic>
        <p:nvPicPr>
          <p:cNvPr id="333" name="Google Shape;333;p68"/>
          <p:cNvPicPr preferRelativeResize="0"/>
          <p:nvPr/>
        </p:nvPicPr>
        <p:blipFill rotWithShape="1">
          <a:blip r:embed="rId5">
            <a:alphaModFix/>
          </a:blip>
          <a:srcRect b="0" l="0" r="0" t="0"/>
          <a:stretch/>
        </p:blipFill>
        <p:spPr>
          <a:xfrm rot="-5400000">
            <a:off x="-857250" y="857250"/>
            <a:ext cx="5143500" cy="3429000"/>
          </a:xfrm>
          <a:prstGeom prst="rect">
            <a:avLst/>
          </a:prstGeom>
          <a:noFill/>
          <a:ln>
            <a:noFill/>
          </a:ln>
        </p:spPr>
      </p:pic>
      <p:pic>
        <p:nvPicPr>
          <p:cNvPr id="334" name="Google Shape;334;p68"/>
          <p:cNvPicPr preferRelativeResize="0"/>
          <p:nvPr/>
        </p:nvPicPr>
        <p:blipFill rotWithShape="1">
          <a:blip r:embed="rId6">
            <a:alphaModFix/>
          </a:blip>
          <a:srcRect b="0" l="0" r="0" t="0"/>
          <a:stretch/>
        </p:blipFill>
        <p:spPr>
          <a:xfrm>
            <a:off x="3278981" y="1259681"/>
            <a:ext cx="5825728" cy="3883819"/>
          </a:xfrm>
          <a:prstGeom prst="rect">
            <a:avLst/>
          </a:prstGeom>
          <a:noFill/>
          <a:ln>
            <a:noFill/>
          </a:ln>
        </p:spPr>
      </p:pic>
      <p:pic>
        <p:nvPicPr>
          <p:cNvPr id="335" name="Google Shape;335;p68"/>
          <p:cNvPicPr preferRelativeResize="0"/>
          <p:nvPr/>
        </p:nvPicPr>
        <p:blipFill rotWithShape="1">
          <a:blip r:embed="rId7">
            <a:alphaModFix/>
          </a:blip>
          <a:srcRect b="0" l="0" r="0" t="0"/>
          <a:stretch/>
        </p:blipFill>
        <p:spPr>
          <a:xfrm>
            <a:off x="3278981" y="3696891"/>
            <a:ext cx="1483387" cy="14466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5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200">
                <a:solidFill>
                  <a:srgbClr val="CC4125"/>
                </a:solidFill>
              </a:rPr>
              <a:t>Peer Learning in</a:t>
            </a:r>
            <a:endParaRPr b="1" sz="5200">
              <a:solidFill>
                <a:srgbClr val="CC4125"/>
              </a:solidFill>
            </a:endParaRPr>
          </a:p>
          <a:p>
            <a:pPr indent="0" lvl="0" marL="0" rtl="0" algn="ctr">
              <a:spcBef>
                <a:spcPts val="0"/>
              </a:spcBef>
              <a:spcAft>
                <a:spcPts val="0"/>
              </a:spcAft>
              <a:buClr>
                <a:schemeClr val="dk1"/>
              </a:buClr>
              <a:buSzPts val="1100"/>
              <a:buFont typeface="Arial"/>
              <a:buNone/>
            </a:pPr>
            <a:r>
              <a:rPr b="1" lang="en" sz="5200">
                <a:solidFill>
                  <a:srgbClr val="CC4125"/>
                </a:solidFill>
              </a:rPr>
              <a:t>Online Environments</a:t>
            </a:r>
            <a:endParaRPr b="1">
              <a:solidFill>
                <a:srgbClr val="CC412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69"/>
          <p:cNvSpPr txBox="1"/>
          <p:nvPr>
            <p:ph type="title"/>
          </p:nvPr>
        </p:nvSpPr>
        <p:spPr>
          <a:xfrm>
            <a:off x="311700" y="1895875"/>
            <a:ext cx="8520600" cy="133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C4125"/>
                </a:solidFill>
              </a:rPr>
              <a:t>Teddy Svoronos (HKS)</a:t>
            </a:r>
            <a:endParaRPr b="1">
              <a:solidFill>
                <a:srgbClr val="CC412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70"/>
          <p:cNvSpPr txBox="1"/>
          <p:nvPr/>
        </p:nvSpPr>
        <p:spPr>
          <a:xfrm>
            <a:off x="533550" y="660464"/>
            <a:ext cx="25644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Chris Robichaud</a:t>
            </a:r>
            <a:endParaRPr b="1"/>
          </a:p>
          <a:p>
            <a:pPr indent="0" lvl="0" marL="0" rtl="0" algn="ctr">
              <a:spcBef>
                <a:spcPts val="0"/>
              </a:spcBef>
              <a:spcAft>
                <a:spcPts val="0"/>
              </a:spcAft>
              <a:buNone/>
            </a:pPr>
            <a:r>
              <a:rPr lang="en"/>
              <a:t>Faculty</a:t>
            </a:r>
            <a:r>
              <a:rPr lang="en"/>
              <a:t> Lead</a:t>
            </a:r>
            <a:endParaRPr/>
          </a:p>
          <a:p>
            <a:pPr indent="0" lvl="0" marL="0" rtl="0" algn="ctr">
              <a:spcBef>
                <a:spcPts val="0"/>
              </a:spcBef>
              <a:spcAft>
                <a:spcPts val="0"/>
              </a:spcAft>
              <a:buNone/>
            </a:pPr>
            <a:r>
              <a:rPr lang="en"/>
              <a:t>Leadership and Ethics</a:t>
            </a:r>
            <a:endParaRPr/>
          </a:p>
        </p:txBody>
      </p:sp>
      <p:sp>
        <p:nvSpPr>
          <p:cNvPr id="346" name="Google Shape;346;p70"/>
          <p:cNvSpPr txBox="1"/>
          <p:nvPr/>
        </p:nvSpPr>
        <p:spPr>
          <a:xfrm>
            <a:off x="2361625" y="76200"/>
            <a:ext cx="1874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Kristin Sullivan</a:t>
            </a:r>
            <a:endParaRPr b="1"/>
          </a:p>
          <a:p>
            <a:pPr indent="0" lvl="0" marL="0" rtl="0" algn="ctr">
              <a:spcBef>
                <a:spcPts val="0"/>
              </a:spcBef>
              <a:spcAft>
                <a:spcPts val="0"/>
              </a:spcAft>
              <a:buNone/>
            </a:pPr>
            <a:r>
              <a:rPr lang="en"/>
              <a:t>Director</a:t>
            </a:r>
            <a:endParaRPr/>
          </a:p>
        </p:txBody>
      </p:sp>
      <p:sp>
        <p:nvSpPr>
          <p:cNvPr id="347" name="Google Shape;347;p70"/>
          <p:cNvSpPr txBox="1"/>
          <p:nvPr/>
        </p:nvSpPr>
        <p:spPr>
          <a:xfrm>
            <a:off x="5001725" y="76200"/>
            <a:ext cx="1874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Dan Levy</a:t>
            </a:r>
            <a:endParaRPr b="1"/>
          </a:p>
          <a:p>
            <a:pPr indent="0" lvl="0" marL="0" rtl="0" algn="ctr">
              <a:spcBef>
                <a:spcPts val="0"/>
              </a:spcBef>
              <a:spcAft>
                <a:spcPts val="0"/>
              </a:spcAft>
              <a:buNone/>
            </a:pPr>
            <a:r>
              <a:rPr lang="en"/>
              <a:t>Faculty Director</a:t>
            </a:r>
            <a:endParaRPr/>
          </a:p>
        </p:txBody>
      </p:sp>
      <p:sp>
        <p:nvSpPr>
          <p:cNvPr id="348" name="Google Shape;348;p70"/>
          <p:cNvSpPr txBox="1"/>
          <p:nvPr/>
        </p:nvSpPr>
        <p:spPr>
          <a:xfrm>
            <a:off x="6046050" y="660464"/>
            <a:ext cx="2991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Michael Walton</a:t>
            </a:r>
            <a:endParaRPr b="1"/>
          </a:p>
          <a:p>
            <a:pPr indent="0" lvl="0" marL="0" rtl="0" algn="ctr">
              <a:spcBef>
                <a:spcPts val="0"/>
              </a:spcBef>
              <a:spcAft>
                <a:spcPts val="0"/>
              </a:spcAft>
              <a:buNone/>
            </a:pPr>
            <a:r>
              <a:rPr lang="en"/>
              <a:t>Faculty Lead</a:t>
            </a:r>
            <a:endParaRPr/>
          </a:p>
          <a:p>
            <a:pPr indent="0" lvl="0" marL="0" rtl="0" algn="ctr">
              <a:spcBef>
                <a:spcPts val="0"/>
              </a:spcBef>
              <a:spcAft>
                <a:spcPts val="0"/>
              </a:spcAft>
              <a:buNone/>
            </a:pPr>
            <a:r>
              <a:rPr lang="en"/>
              <a:t>Policy Design and Delivery</a:t>
            </a:r>
            <a:endParaRPr/>
          </a:p>
        </p:txBody>
      </p:sp>
      <p:sp>
        <p:nvSpPr>
          <p:cNvPr id="349" name="Google Shape;349;p70"/>
          <p:cNvSpPr txBox="1"/>
          <p:nvPr/>
        </p:nvSpPr>
        <p:spPr>
          <a:xfrm>
            <a:off x="3476100" y="660464"/>
            <a:ext cx="2191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Teddy Svoronos</a:t>
            </a:r>
            <a:endParaRPr b="1"/>
          </a:p>
          <a:p>
            <a:pPr indent="0" lvl="0" marL="0" rtl="0" algn="ctr">
              <a:spcBef>
                <a:spcPts val="0"/>
              </a:spcBef>
              <a:spcAft>
                <a:spcPts val="0"/>
              </a:spcAft>
              <a:buNone/>
            </a:pPr>
            <a:r>
              <a:rPr lang="en"/>
              <a:t>Faculty</a:t>
            </a:r>
            <a:r>
              <a:rPr lang="en"/>
              <a:t> Lead</a:t>
            </a:r>
            <a:endParaRPr/>
          </a:p>
          <a:p>
            <a:pPr indent="0" lvl="0" marL="0" rtl="0" algn="ctr">
              <a:spcBef>
                <a:spcPts val="0"/>
              </a:spcBef>
              <a:spcAft>
                <a:spcPts val="0"/>
              </a:spcAft>
              <a:buNone/>
            </a:pPr>
            <a:r>
              <a:rPr lang="en"/>
              <a:t>Evidence for Decisions</a:t>
            </a:r>
            <a:endParaRPr/>
          </a:p>
        </p:txBody>
      </p:sp>
      <p:grpSp>
        <p:nvGrpSpPr>
          <p:cNvPr id="350" name="Google Shape;350;p70"/>
          <p:cNvGrpSpPr/>
          <p:nvPr/>
        </p:nvGrpSpPr>
        <p:grpSpPr>
          <a:xfrm>
            <a:off x="4394525" y="1454609"/>
            <a:ext cx="4661400" cy="1791692"/>
            <a:chOff x="4394525" y="1454609"/>
            <a:chExt cx="4661400" cy="1791692"/>
          </a:xfrm>
        </p:grpSpPr>
        <p:sp>
          <p:nvSpPr>
            <p:cNvPr id="351" name="Google Shape;351;p70"/>
            <p:cNvSpPr txBox="1"/>
            <p:nvPr/>
          </p:nvSpPr>
          <p:spPr>
            <a:xfrm>
              <a:off x="4394525" y="2673602"/>
              <a:ext cx="2439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Chrissy McKeon</a:t>
              </a:r>
              <a:endParaRPr b="1"/>
            </a:p>
            <a:p>
              <a:pPr indent="0" lvl="0" marL="0" rtl="0" algn="ctr">
                <a:spcBef>
                  <a:spcPts val="0"/>
                </a:spcBef>
                <a:spcAft>
                  <a:spcPts val="0"/>
                </a:spcAft>
                <a:buNone/>
              </a:pPr>
              <a:r>
                <a:rPr lang="en"/>
                <a:t>Senior Instructional Technologist</a:t>
              </a:r>
              <a:endParaRPr/>
            </a:p>
          </p:txBody>
        </p:sp>
        <p:sp>
          <p:nvSpPr>
            <p:cNvPr id="352" name="Google Shape;352;p70"/>
            <p:cNvSpPr txBox="1"/>
            <p:nvPr/>
          </p:nvSpPr>
          <p:spPr>
            <a:xfrm>
              <a:off x="6734225" y="1882252"/>
              <a:ext cx="2321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Alexis Estrella</a:t>
              </a:r>
              <a:endParaRPr b="1"/>
            </a:p>
            <a:p>
              <a:pPr indent="0" lvl="0" marL="0" rtl="0" algn="ctr">
                <a:spcBef>
                  <a:spcPts val="0"/>
                </a:spcBef>
                <a:spcAft>
                  <a:spcPts val="0"/>
                </a:spcAft>
                <a:buNone/>
              </a:pPr>
              <a:r>
                <a:rPr lang="en"/>
                <a:t>Program Operations Manager</a:t>
              </a:r>
              <a:endParaRPr/>
            </a:p>
          </p:txBody>
        </p:sp>
        <p:sp>
          <p:nvSpPr>
            <p:cNvPr id="353" name="Google Shape;353;p70"/>
            <p:cNvSpPr txBox="1"/>
            <p:nvPr/>
          </p:nvSpPr>
          <p:spPr>
            <a:xfrm>
              <a:off x="6868475" y="2673602"/>
              <a:ext cx="2053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Neil Patch</a:t>
              </a:r>
              <a:endParaRPr b="1"/>
            </a:p>
            <a:p>
              <a:pPr indent="0" lvl="0" marL="0" rtl="0" algn="ctr">
                <a:spcBef>
                  <a:spcPts val="0"/>
                </a:spcBef>
                <a:spcAft>
                  <a:spcPts val="0"/>
                </a:spcAft>
                <a:buNone/>
              </a:pPr>
              <a:r>
                <a:rPr lang="en"/>
                <a:t>Online Learning Manager</a:t>
              </a:r>
              <a:endParaRPr/>
            </a:p>
          </p:txBody>
        </p:sp>
        <p:sp>
          <p:nvSpPr>
            <p:cNvPr id="354" name="Google Shape;354;p70"/>
            <p:cNvSpPr txBox="1"/>
            <p:nvPr/>
          </p:nvSpPr>
          <p:spPr>
            <a:xfrm>
              <a:off x="4518275" y="1882252"/>
              <a:ext cx="2191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Alyssa Aughenbaugh</a:t>
              </a:r>
              <a:endParaRPr b="1"/>
            </a:p>
            <a:p>
              <a:pPr indent="0" lvl="0" marL="0" rtl="0" algn="ctr">
                <a:spcBef>
                  <a:spcPts val="0"/>
                </a:spcBef>
                <a:spcAft>
                  <a:spcPts val="0"/>
                </a:spcAft>
                <a:buNone/>
              </a:pPr>
              <a:r>
                <a:rPr lang="en"/>
                <a:t>Program Coordinator</a:t>
              </a:r>
              <a:endParaRPr/>
            </a:p>
          </p:txBody>
        </p:sp>
        <p:sp>
          <p:nvSpPr>
            <p:cNvPr id="355" name="Google Shape;355;p70"/>
            <p:cNvSpPr txBox="1"/>
            <p:nvPr/>
          </p:nvSpPr>
          <p:spPr>
            <a:xfrm>
              <a:off x="5771500" y="1454609"/>
              <a:ext cx="1648200" cy="3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t>Course Delivery</a:t>
              </a:r>
              <a:endParaRPr b="1" u="sng"/>
            </a:p>
          </p:txBody>
        </p:sp>
      </p:grpSp>
      <p:grpSp>
        <p:nvGrpSpPr>
          <p:cNvPr id="356" name="Google Shape;356;p70"/>
          <p:cNvGrpSpPr/>
          <p:nvPr/>
        </p:nvGrpSpPr>
        <p:grpSpPr>
          <a:xfrm>
            <a:off x="164675" y="1454609"/>
            <a:ext cx="4407750" cy="2596805"/>
            <a:chOff x="4660475" y="1454609"/>
            <a:chExt cx="4407750" cy="2596805"/>
          </a:xfrm>
        </p:grpSpPr>
        <p:sp>
          <p:nvSpPr>
            <p:cNvPr id="357" name="Google Shape;357;p70"/>
            <p:cNvSpPr txBox="1"/>
            <p:nvPr/>
          </p:nvSpPr>
          <p:spPr>
            <a:xfrm>
              <a:off x="4660475" y="1882252"/>
              <a:ext cx="2191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Danielle Feinstein</a:t>
              </a:r>
              <a:endParaRPr b="1"/>
            </a:p>
            <a:p>
              <a:pPr indent="0" lvl="0" marL="0" rtl="0" algn="ctr">
                <a:spcBef>
                  <a:spcPts val="0"/>
                </a:spcBef>
                <a:spcAft>
                  <a:spcPts val="0"/>
                </a:spcAft>
                <a:buNone/>
              </a:pPr>
              <a:r>
                <a:rPr lang="en"/>
                <a:t>Research and Content Manager</a:t>
              </a:r>
              <a:endParaRPr/>
            </a:p>
          </p:txBody>
        </p:sp>
        <p:sp>
          <p:nvSpPr>
            <p:cNvPr id="358" name="Google Shape;358;p70"/>
            <p:cNvSpPr txBox="1"/>
            <p:nvPr/>
          </p:nvSpPr>
          <p:spPr>
            <a:xfrm>
              <a:off x="5709300" y="3478714"/>
              <a:ext cx="2321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Tamara Tiska</a:t>
              </a:r>
              <a:endParaRPr b="1"/>
            </a:p>
            <a:p>
              <a:pPr indent="0" lvl="0" marL="0" rtl="0" algn="ctr">
                <a:spcBef>
                  <a:spcPts val="0"/>
                </a:spcBef>
                <a:spcAft>
                  <a:spcPts val="0"/>
                </a:spcAft>
                <a:buNone/>
              </a:pPr>
              <a:r>
                <a:rPr lang="en"/>
                <a:t>Digital Course Producer</a:t>
              </a:r>
              <a:endParaRPr/>
            </a:p>
          </p:txBody>
        </p:sp>
        <p:sp>
          <p:nvSpPr>
            <p:cNvPr id="359" name="Google Shape;359;p70"/>
            <p:cNvSpPr txBox="1"/>
            <p:nvPr/>
          </p:nvSpPr>
          <p:spPr>
            <a:xfrm>
              <a:off x="7034975" y="2673602"/>
              <a:ext cx="1874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Lori Stokes</a:t>
              </a:r>
              <a:endParaRPr b="1"/>
            </a:p>
            <a:p>
              <a:pPr indent="0" lvl="0" marL="0" rtl="0" algn="ctr">
                <a:spcBef>
                  <a:spcPts val="0"/>
                </a:spcBef>
                <a:spcAft>
                  <a:spcPts val="0"/>
                </a:spcAft>
                <a:buNone/>
              </a:pPr>
              <a:r>
                <a:rPr lang="en"/>
                <a:t>Digital Learning Designer</a:t>
              </a:r>
              <a:endParaRPr/>
            </a:p>
          </p:txBody>
        </p:sp>
        <p:sp>
          <p:nvSpPr>
            <p:cNvPr id="360" name="Google Shape;360;p70"/>
            <p:cNvSpPr txBox="1"/>
            <p:nvPr/>
          </p:nvSpPr>
          <p:spPr>
            <a:xfrm>
              <a:off x="6876425" y="1882252"/>
              <a:ext cx="2191800" cy="8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Maria Flanagan</a:t>
              </a:r>
              <a:endParaRPr b="1"/>
            </a:p>
            <a:p>
              <a:pPr indent="0" lvl="0" marL="0" rtl="0" algn="ctr">
                <a:spcBef>
                  <a:spcPts val="0"/>
                </a:spcBef>
                <a:spcAft>
                  <a:spcPts val="0"/>
                </a:spcAft>
                <a:buNone/>
              </a:pPr>
              <a:r>
                <a:rPr lang="en"/>
                <a:t>Associate Director for Digital Learning Design</a:t>
              </a:r>
              <a:endParaRPr/>
            </a:p>
          </p:txBody>
        </p:sp>
        <p:sp>
          <p:nvSpPr>
            <p:cNvPr id="361" name="Google Shape;361;p70"/>
            <p:cNvSpPr txBox="1"/>
            <p:nvPr/>
          </p:nvSpPr>
          <p:spPr>
            <a:xfrm>
              <a:off x="4819025" y="2673602"/>
              <a:ext cx="1874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Mae Klinger</a:t>
              </a:r>
              <a:endParaRPr b="1"/>
            </a:p>
            <a:p>
              <a:pPr indent="0" lvl="0" marL="0" rtl="0" algn="ctr">
                <a:spcBef>
                  <a:spcPts val="0"/>
                </a:spcBef>
                <a:spcAft>
                  <a:spcPts val="0"/>
                </a:spcAft>
                <a:buNone/>
              </a:pPr>
              <a:r>
                <a:rPr lang="en"/>
                <a:t>Senior Digital Learning Designer</a:t>
              </a:r>
              <a:endParaRPr/>
            </a:p>
          </p:txBody>
        </p:sp>
        <p:sp>
          <p:nvSpPr>
            <p:cNvPr id="362" name="Google Shape;362;p70"/>
            <p:cNvSpPr txBox="1"/>
            <p:nvPr/>
          </p:nvSpPr>
          <p:spPr>
            <a:xfrm>
              <a:off x="6033472" y="1454609"/>
              <a:ext cx="1648200" cy="33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u="sng"/>
                <a:t>Course Design</a:t>
              </a:r>
              <a:endParaRPr b="1" u="sng"/>
            </a:p>
          </p:txBody>
        </p:sp>
      </p:grpSp>
      <p:sp>
        <p:nvSpPr>
          <p:cNvPr id="363" name="Google Shape;363;p70"/>
          <p:cNvSpPr txBox="1"/>
          <p:nvPr/>
        </p:nvSpPr>
        <p:spPr>
          <a:xfrm>
            <a:off x="25500" y="4019600"/>
            <a:ext cx="9093000" cy="9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And our TAs…</a:t>
            </a:r>
            <a:endParaRPr b="1"/>
          </a:p>
          <a:p>
            <a:pPr indent="0" lvl="0" marL="0" rtl="0" algn="ctr">
              <a:spcBef>
                <a:spcPts val="0"/>
              </a:spcBef>
              <a:spcAft>
                <a:spcPts val="0"/>
              </a:spcAft>
              <a:buNone/>
            </a:pPr>
            <a:r>
              <a:rPr lang="en" sz="1100"/>
              <a:t>Zulfiyya Abdurahimova-Carberry, Anais Alonzo Anderson, Jose Luis Bacigalupo, Suzie Byers, Erika Caballero Montoya, Enrico Calvanese, Monnica Chan, Cassandra Devine, Emma Dwight, Danielle Feinstein, Rachel Goodyer, Ayushi Gummadi, Angelo Kalaw, Homa Koohi, Rifaiyat Mahbub, Vinay Nagaraju, Victor Perez-Garcia, Billy Pope, Pedro Protasio, Preeti Sahai, Costanza Sciubba-Caniglia, Jonathan Sclarsic, Kirtika Singh, Mathangi Swaminathan, Homa Taheri, Ibrahim Worku Hassen</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pic>
        <p:nvPicPr>
          <p:cNvPr id="368" name="Google Shape;368;p71"/>
          <p:cNvPicPr preferRelativeResize="0"/>
          <p:nvPr/>
        </p:nvPicPr>
        <p:blipFill>
          <a:blip r:embed="rId3">
            <a:alphaModFix/>
          </a:blip>
          <a:stretch>
            <a:fillRect/>
          </a:stretch>
        </p:blipFill>
        <p:spPr>
          <a:xfrm>
            <a:off x="329200" y="152400"/>
            <a:ext cx="8485579"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Session Flow</a:t>
            </a:r>
            <a:endParaRPr b="1">
              <a:solidFill>
                <a:srgbClr val="CC4125"/>
              </a:solidFill>
            </a:endParaRPr>
          </a:p>
        </p:txBody>
      </p:sp>
      <p:sp>
        <p:nvSpPr>
          <p:cNvPr id="374" name="Google Shape;374;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1"/>
              </a:buClr>
              <a:buSzPts val="2400"/>
              <a:buChar char="●"/>
            </a:pPr>
            <a:r>
              <a:rPr lang="en" sz="2400">
                <a:solidFill>
                  <a:schemeClr val="dk1"/>
                </a:solidFill>
              </a:rPr>
              <a:t>Introduction (5 minutes)</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Speakers (10 minutes each)</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Peer activity (10 minutes)</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Q&amp;A (5 minutes)</a:t>
            </a:r>
            <a:endParaRPr sz="2400"/>
          </a:p>
        </p:txBody>
      </p:sp>
      <p:sp>
        <p:nvSpPr>
          <p:cNvPr id="375" name="Google Shape;375;p72"/>
          <p:cNvSpPr/>
          <p:nvPr/>
        </p:nvSpPr>
        <p:spPr>
          <a:xfrm>
            <a:off x="307750" y="2568950"/>
            <a:ext cx="4457100" cy="798000"/>
          </a:xfrm>
          <a:prstGeom prst="ellipse">
            <a:avLst/>
          </a:prstGeom>
          <a:noFill/>
          <a:ln cap="flat" cmpd="sng" w="2857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Peer Activity</a:t>
            </a:r>
            <a:endParaRPr b="1">
              <a:solidFill>
                <a:srgbClr val="CC4125"/>
              </a:solidFill>
            </a:endParaRPr>
          </a:p>
        </p:txBody>
      </p:sp>
      <p:sp>
        <p:nvSpPr>
          <p:cNvPr id="381" name="Google Shape;381;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rgbClr val="000000"/>
              </a:buClr>
              <a:buSzPts val="2400"/>
              <a:buAutoNum type="arabicPeriod"/>
            </a:pPr>
            <a:r>
              <a:rPr lang="en" sz="2400">
                <a:solidFill>
                  <a:srgbClr val="000000"/>
                </a:solidFill>
              </a:rPr>
              <a:t>Recall a time when you engaged with someone online, whether in a learning context or a social context. </a:t>
            </a:r>
            <a:endParaRPr sz="2400">
              <a:solidFill>
                <a:srgbClr val="000000"/>
              </a:solidFill>
            </a:endParaRPr>
          </a:p>
          <a:p>
            <a:pPr indent="-381000" lvl="0" marL="457200" rtl="0" algn="l">
              <a:lnSpc>
                <a:spcPct val="100000"/>
              </a:lnSpc>
              <a:spcBef>
                <a:spcPts val="1000"/>
              </a:spcBef>
              <a:spcAft>
                <a:spcPts val="0"/>
              </a:spcAft>
              <a:buClr>
                <a:srgbClr val="000000"/>
              </a:buClr>
              <a:buSzPts val="2400"/>
              <a:buAutoNum type="arabicPeriod"/>
            </a:pPr>
            <a:r>
              <a:rPr lang="en" sz="2400">
                <a:solidFill>
                  <a:srgbClr val="000000"/>
                </a:solidFill>
              </a:rPr>
              <a:t>In what ways d</a:t>
            </a:r>
            <a:r>
              <a:rPr lang="en" sz="2400">
                <a:solidFill>
                  <a:srgbClr val="000000"/>
                </a:solidFill>
              </a:rPr>
              <a:t>id the interaction deepen your thinking (or not)? Reinforce or change a perspective you had?</a:t>
            </a:r>
            <a:endParaRPr sz="2400">
              <a:solidFill>
                <a:srgbClr val="000000"/>
              </a:solidFill>
            </a:endParaRPr>
          </a:p>
          <a:p>
            <a:pPr indent="-381000" lvl="0" marL="457200" rtl="0" algn="l">
              <a:lnSpc>
                <a:spcPct val="100000"/>
              </a:lnSpc>
              <a:spcBef>
                <a:spcPts val="1000"/>
              </a:spcBef>
              <a:spcAft>
                <a:spcPts val="0"/>
              </a:spcAft>
              <a:buClr>
                <a:srgbClr val="000000"/>
              </a:buClr>
              <a:buSzPts val="2400"/>
              <a:buAutoNum type="arabicPeriod"/>
            </a:pPr>
            <a:r>
              <a:rPr lang="en" sz="2400">
                <a:solidFill>
                  <a:srgbClr val="000000"/>
                </a:solidFill>
              </a:rPr>
              <a:t>Did you feel you were part of a community, and if so how did that sense of community impact your engagement / learning? </a:t>
            </a:r>
            <a:endParaRPr sz="2400">
              <a:solidFill>
                <a:srgbClr val="000000"/>
              </a:solidFill>
            </a:endParaRPr>
          </a:p>
          <a:p>
            <a:pPr indent="0" lvl="0" marL="0" rtl="0" algn="l">
              <a:lnSpc>
                <a:spcPct val="100000"/>
              </a:lnSpc>
              <a:spcBef>
                <a:spcPts val="1000"/>
              </a:spcBef>
              <a:spcAft>
                <a:spcPts val="0"/>
              </a:spcAft>
              <a:buNone/>
            </a:pPr>
            <a:r>
              <a:t/>
            </a:r>
            <a:endParaRPr sz="2400">
              <a:solidFill>
                <a:srgbClr val="9999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C4125"/>
        </a:solidFill>
      </p:bgPr>
    </p:bg>
    <p:spTree>
      <p:nvGrpSpPr>
        <p:cNvPr id="385" name="Shape 385"/>
        <p:cNvGrpSpPr/>
        <p:nvPr/>
      </p:nvGrpSpPr>
      <p:grpSpPr>
        <a:xfrm>
          <a:off x="0" y="0"/>
          <a:ext cx="0" cy="0"/>
          <a:chOff x="0" y="0"/>
          <a:chExt cx="0" cy="0"/>
        </a:xfrm>
      </p:grpSpPr>
      <p:sp>
        <p:nvSpPr>
          <p:cNvPr id="386" name="Google Shape;386;p7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Questions? Comments?</a:t>
            </a:r>
            <a:endParaRPr b="1">
              <a:solidFill>
                <a:srgbClr val="FFFFFF"/>
              </a:solidFill>
            </a:endParaRPr>
          </a:p>
          <a:p>
            <a:pPr indent="0" lvl="0" marL="0" rtl="0" algn="ctr">
              <a:spcBef>
                <a:spcPts val="0"/>
              </a:spcBef>
              <a:spcAft>
                <a:spcPts val="0"/>
              </a:spcAft>
              <a:buNone/>
            </a:pPr>
            <a:br>
              <a:rPr lang="en">
                <a:solidFill>
                  <a:srgbClr val="FFFFFF"/>
                </a:solidFill>
              </a:rPr>
            </a:br>
            <a:r>
              <a:rPr lang="en">
                <a:solidFill>
                  <a:srgbClr val="FFFFFF"/>
                </a:solidFill>
              </a:rPr>
              <a:t>Thank you!</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52"/>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0" lvl="0" marL="0" rtl="0" algn="l">
              <a:lnSpc>
                <a:spcPct val="100000"/>
              </a:lnSpc>
              <a:spcBef>
                <a:spcPts val="1500"/>
              </a:spcBef>
              <a:spcAft>
                <a:spcPts val="0"/>
              </a:spcAft>
              <a:buNone/>
            </a:pPr>
            <a:r>
              <a:rPr b="1" lang="en">
                <a:solidFill>
                  <a:srgbClr val="363636"/>
                </a:solidFill>
              </a:rPr>
              <a:t>Bharat Anand, </a:t>
            </a:r>
            <a:r>
              <a:rPr lang="en">
                <a:solidFill>
                  <a:srgbClr val="282828"/>
                </a:solidFill>
              </a:rPr>
              <a:t>Vice Provost for Advances in Learning (VPAL); Henry R. Byers Professor of Business Administration; Senior Associate Dean, HBS Online (HBS)</a:t>
            </a:r>
            <a:endParaRPr>
              <a:solidFill>
                <a:srgbClr val="282828"/>
              </a:solidFill>
            </a:endParaRPr>
          </a:p>
          <a:p>
            <a:pPr indent="0" lvl="0" marL="0" rtl="0" algn="l">
              <a:lnSpc>
                <a:spcPct val="100000"/>
              </a:lnSpc>
              <a:spcBef>
                <a:spcPts val="1500"/>
              </a:spcBef>
              <a:spcAft>
                <a:spcPts val="0"/>
              </a:spcAft>
              <a:buNone/>
            </a:pPr>
            <a:r>
              <a:rPr b="1" lang="en">
                <a:solidFill>
                  <a:srgbClr val="363636"/>
                </a:solidFill>
              </a:rPr>
              <a:t>Mary Godfrey,</a:t>
            </a:r>
            <a:r>
              <a:rPr lang="en">
                <a:solidFill>
                  <a:srgbClr val="282828"/>
                </a:solidFill>
              </a:rPr>
              <a:t> Production Manager (HarvardX) and GSE student</a:t>
            </a:r>
            <a:endParaRPr>
              <a:solidFill>
                <a:srgbClr val="282828"/>
              </a:solidFill>
            </a:endParaRPr>
          </a:p>
          <a:p>
            <a:pPr indent="0" lvl="0" marL="0" rtl="0" algn="l">
              <a:lnSpc>
                <a:spcPct val="100000"/>
              </a:lnSpc>
              <a:spcBef>
                <a:spcPts val="1500"/>
              </a:spcBef>
              <a:spcAft>
                <a:spcPts val="0"/>
              </a:spcAft>
              <a:buNone/>
            </a:pPr>
            <a:r>
              <a:rPr b="1" lang="en">
                <a:solidFill>
                  <a:srgbClr val="363636"/>
                </a:solidFill>
              </a:rPr>
              <a:t>Daniel Spratt,</a:t>
            </a:r>
            <a:r>
              <a:rPr lang="en">
                <a:solidFill>
                  <a:srgbClr val="282828"/>
                </a:solidFill>
              </a:rPr>
              <a:t> Instructor, (DCE); Professor of Medicine at Maine Medical Center and Tufts School of Medicine</a:t>
            </a:r>
            <a:endParaRPr>
              <a:solidFill>
                <a:srgbClr val="282828"/>
              </a:solidFill>
            </a:endParaRPr>
          </a:p>
          <a:p>
            <a:pPr indent="0" lvl="0" marL="0" rtl="0" algn="l">
              <a:lnSpc>
                <a:spcPct val="100000"/>
              </a:lnSpc>
              <a:spcBef>
                <a:spcPts val="1500"/>
              </a:spcBef>
              <a:spcAft>
                <a:spcPts val="0"/>
              </a:spcAft>
              <a:buNone/>
            </a:pPr>
            <a:r>
              <a:rPr b="1" lang="en">
                <a:solidFill>
                  <a:srgbClr val="282828"/>
                </a:solidFill>
              </a:rPr>
              <a:t>Kristin Sullivan</a:t>
            </a:r>
            <a:r>
              <a:rPr lang="en">
                <a:solidFill>
                  <a:srgbClr val="282828"/>
                </a:solidFill>
              </a:rPr>
              <a:t>, Senior Director of Educational Technology and Director of Public Leadership Credential (HKS) </a:t>
            </a:r>
            <a:endParaRPr>
              <a:solidFill>
                <a:srgbClr val="282828"/>
              </a:solidFill>
            </a:endParaRPr>
          </a:p>
          <a:p>
            <a:pPr indent="0" lvl="0" marL="0" rtl="0" algn="l">
              <a:lnSpc>
                <a:spcPct val="100000"/>
              </a:lnSpc>
              <a:spcBef>
                <a:spcPts val="1500"/>
              </a:spcBef>
              <a:spcAft>
                <a:spcPts val="1500"/>
              </a:spcAft>
              <a:buNone/>
            </a:pPr>
            <a:r>
              <a:rPr b="1" lang="en">
                <a:solidFill>
                  <a:srgbClr val="363636"/>
                </a:solidFill>
              </a:rPr>
              <a:t>Teddy Svoronos, </a:t>
            </a:r>
            <a:r>
              <a:rPr lang="en">
                <a:solidFill>
                  <a:srgbClr val="282828"/>
                </a:solidFill>
              </a:rPr>
              <a:t>Lecturer in Public Policy (HKS)</a:t>
            </a:r>
            <a:endParaRPr>
              <a:solidFill>
                <a:srgbClr val="282828"/>
              </a:solidFill>
            </a:endParaRPr>
          </a:p>
        </p:txBody>
      </p:sp>
      <p:sp>
        <p:nvSpPr>
          <p:cNvPr id="228" name="Google Shape;228;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Our Speakers</a:t>
            </a:r>
            <a:endParaRPr b="1">
              <a:solidFill>
                <a:srgbClr val="CC412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Session Flow</a:t>
            </a:r>
            <a:endParaRPr b="1">
              <a:solidFill>
                <a:srgbClr val="CC4125"/>
              </a:solidFill>
            </a:endParaRPr>
          </a:p>
        </p:txBody>
      </p:sp>
      <p:sp>
        <p:nvSpPr>
          <p:cNvPr id="234" name="Google Shape;234;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1"/>
              </a:buClr>
              <a:buSzPts val="2400"/>
              <a:buChar char="●"/>
            </a:pPr>
            <a:r>
              <a:rPr lang="en" sz="2400">
                <a:solidFill>
                  <a:schemeClr val="dk1"/>
                </a:solidFill>
              </a:rPr>
              <a:t>Introduction (5 minutes)</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Speakers (10 minutes each)</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Peer activity (10 minutes)</a:t>
            </a:r>
            <a:endParaRPr sz="2400">
              <a:solidFill>
                <a:schemeClr val="dk1"/>
              </a:solidFill>
            </a:endParaRPr>
          </a:p>
          <a:p>
            <a:pPr indent="-381000" lvl="0" marL="457200" rtl="0" algn="l">
              <a:lnSpc>
                <a:spcPct val="200000"/>
              </a:lnSpc>
              <a:spcBef>
                <a:spcPts val="0"/>
              </a:spcBef>
              <a:spcAft>
                <a:spcPts val="0"/>
              </a:spcAft>
              <a:buClr>
                <a:schemeClr val="dk1"/>
              </a:buClr>
              <a:buSzPts val="2400"/>
              <a:buChar char="●"/>
            </a:pPr>
            <a:r>
              <a:rPr lang="en" sz="2400">
                <a:solidFill>
                  <a:schemeClr val="dk1"/>
                </a:solidFill>
              </a:rPr>
              <a:t>Q&amp;A (5 minutes)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A Brief History of Time </a:t>
            </a:r>
            <a:endParaRPr b="1">
              <a:solidFill>
                <a:srgbClr val="CC4125"/>
              </a:solidFill>
            </a:endParaRPr>
          </a:p>
        </p:txBody>
      </p:sp>
      <p:sp>
        <p:nvSpPr>
          <p:cNvPr id="240" name="Google Shape;240;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1800s: First correspondence courses, with materials delivered via parcel post</a:t>
            </a:r>
            <a:endParaRPr/>
          </a:p>
          <a:p>
            <a:pPr indent="0" lvl="0" marL="0" rtl="0" algn="l">
              <a:lnSpc>
                <a:spcPct val="100000"/>
              </a:lnSpc>
              <a:spcBef>
                <a:spcPts val="1600"/>
              </a:spcBef>
              <a:spcAft>
                <a:spcPts val="0"/>
              </a:spcAft>
              <a:buNone/>
            </a:pPr>
            <a:r>
              <a:rPr lang="en"/>
              <a:t>1919: </a:t>
            </a:r>
            <a:r>
              <a:rPr lang="en">
                <a:solidFill>
                  <a:srgbClr val="222222"/>
                </a:solidFill>
              </a:rPr>
              <a:t>First licensed radio station dedicated to educational broadcasting </a:t>
            </a:r>
            <a:endParaRPr>
              <a:solidFill>
                <a:srgbClr val="222222"/>
              </a:solidFill>
            </a:endParaRPr>
          </a:p>
          <a:p>
            <a:pPr indent="0" lvl="0" marL="0" rtl="0" algn="l">
              <a:lnSpc>
                <a:spcPct val="100000"/>
              </a:lnSpc>
              <a:spcBef>
                <a:spcPts val="1600"/>
              </a:spcBef>
              <a:spcAft>
                <a:spcPts val="0"/>
              </a:spcAft>
              <a:buNone/>
            </a:pPr>
            <a:r>
              <a:rPr lang="en">
                <a:solidFill>
                  <a:srgbClr val="222222"/>
                </a:solidFill>
              </a:rPr>
              <a:t>1930s: Television for educational purposes</a:t>
            </a:r>
            <a:endParaRPr>
              <a:solidFill>
                <a:srgbClr val="222222"/>
              </a:solidFill>
            </a:endParaRPr>
          </a:p>
          <a:p>
            <a:pPr indent="0" lvl="0" marL="0" rtl="0" algn="l">
              <a:lnSpc>
                <a:spcPct val="100000"/>
              </a:lnSpc>
              <a:spcBef>
                <a:spcPts val="1600"/>
              </a:spcBef>
              <a:spcAft>
                <a:spcPts val="0"/>
              </a:spcAft>
              <a:buNone/>
            </a:pPr>
            <a:r>
              <a:rPr lang="en">
                <a:solidFill>
                  <a:srgbClr val="222222"/>
                </a:solidFill>
              </a:rPr>
              <a:t>1982: Computer conferencing enabled distance education</a:t>
            </a:r>
            <a:endParaRPr>
              <a:solidFill>
                <a:srgbClr val="222222"/>
              </a:solidFill>
            </a:endParaRPr>
          </a:p>
          <a:p>
            <a:pPr indent="0" lvl="0" marL="0" rtl="0" algn="l">
              <a:lnSpc>
                <a:spcPct val="100000"/>
              </a:lnSpc>
              <a:spcBef>
                <a:spcPts val="1600"/>
              </a:spcBef>
              <a:spcAft>
                <a:spcPts val="0"/>
              </a:spcAft>
              <a:buNone/>
            </a:pPr>
            <a:r>
              <a:rPr lang="en">
                <a:solidFill>
                  <a:srgbClr val="222222"/>
                </a:solidFill>
              </a:rPr>
              <a:t>1989: Online learning through the internet (via browser came in 1993)</a:t>
            </a:r>
            <a:endParaRPr>
              <a:solidFill>
                <a:srgbClr val="222222"/>
              </a:solidFill>
            </a:endParaRPr>
          </a:p>
          <a:p>
            <a:pPr indent="0" lvl="0" marL="0" rtl="0" algn="l">
              <a:lnSpc>
                <a:spcPct val="100000"/>
              </a:lnSpc>
              <a:spcBef>
                <a:spcPts val="1600"/>
              </a:spcBef>
              <a:spcAft>
                <a:spcPts val="0"/>
              </a:spcAft>
              <a:buNone/>
            </a:pPr>
            <a:r>
              <a:rPr lang="en">
                <a:solidFill>
                  <a:srgbClr val="222222"/>
                </a:solidFill>
              </a:rPr>
              <a:t>1998: First fully online programs </a:t>
            </a:r>
            <a:endParaRPr>
              <a:solidFill>
                <a:srgbClr val="222222"/>
              </a:solidFill>
            </a:endParaRPr>
          </a:p>
          <a:p>
            <a:pPr indent="0" lvl="0" marL="0" rtl="0" algn="l">
              <a:lnSpc>
                <a:spcPct val="100000"/>
              </a:lnSpc>
              <a:spcBef>
                <a:spcPts val="1600"/>
              </a:spcBef>
              <a:spcAft>
                <a:spcPts val="0"/>
              </a:spcAft>
              <a:buNone/>
            </a:pPr>
            <a:r>
              <a:rPr b="1" lang="en">
                <a:solidFill>
                  <a:srgbClr val="222222"/>
                </a:solidFill>
              </a:rPr>
              <a:t>1999: Students used the computers in my classroom to take courses online</a:t>
            </a:r>
            <a:endParaRPr b="1">
              <a:solidFill>
                <a:srgbClr val="222222"/>
              </a:solidFill>
            </a:endParaRPr>
          </a:p>
          <a:p>
            <a:pPr indent="0" lvl="0" marL="0" rtl="0" algn="l">
              <a:spcBef>
                <a:spcPts val="1600"/>
              </a:spcBef>
              <a:spcAft>
                <a:spcPts val="1600"/>
              </a:spcAft>
              <a:buNone/>
            </a:pPr>
            <a:r>
              <a:t/>
            </a:r>
            <a:endParaRPr>
              <a:solidFill>
                <a:srgbClr val="2222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44" name="Shape 244"/>
        <p:cNvGrpSpPr/>
        <p:nvPr/>
      </p:nvGrpSpPr>
      <p:grpSpPr>
        <a:xfrm>
          <a:off x="0" y="0"/>
          <a:ext cx="0" cy="0"/>
          <a:chOff x="0" y="0"/>
          <a:chExt cx="0" cy="0"/>
        </a:xfrm>
      </p:grpSpPr>
      <p:pic>
        <p:nvPicPr>
          <p:cNvPr id="245" name="Google Shape;245;p55"/>
          <p:cNvPicPr preferRelativeResize="0"/>
          <p:nvPr/>
        </p:nvPicPr>
        <p:blipFill>
          <a:blip r:embed="rId3">
            <a:alphaModFix/>
          </a:blip>
          <a:stretch>
            <a:fillRect/>
          </a:stretch>
        </p:blipFill>
        <p:spPr>
          <a:xfrm>
            <a:off x="203800" y="161725"/>
            <a:ext cx="4391025" cy="1038225"/>
          </a:xfrm>
          <a:prstGeom prst="rect">
            <a:avLst/>
          </a:prstGeom>
          <a:noFill/>
          <a:ln cap="flat" cmpd="sng" w="9525">
            <a:solidFill>
              <a:schemeClr val="dk2"/>
            </a:solidFill>
            <a:prstDash val="solid"/>
            <a:round/>
            <a:headEnd len="sm" w="sm" type="none"/>
            <a:tailEnd len="sm" w="sm" type="none"/>
          </a:ln>
        </p:spPr>
      </p:pic>
      <p:pic>
        <p:nvPicPr>
          <p:cNvPr id="246" name="Google Shape;246;p55"/>
          <p:cNvPicPr preferRelativeResize="0"/>
          <p:nvPr/>
        </p:nvPicPr>
        <p:blipFill rotWithShape="1">
          <a:blip r:embed="rId4">
            <a:alphaModFix/>
          </a:blip>
          <a:srcRect b="0" l="63760" r="0" t="0"/>
          <a:stretch/>
        </p:blipFill>
        <p:spPr>
          <a:xfrm>
            <a:off x="44625" y="3496050"/>
            <a:ext cx="2295825" cy="931325"/>
          </a:xfrm>
          <a:prstGeom prst="rect">
            <a:avLst/>
          </a:prstGeom>
          <a:noFill/>
          <a:ln cap="flat" cmpd="sng" w="9525">
            <a:solidFill>
              <a:schemeClr val="dk2"/>
            </a:solidFill>
            <a:prstDash val="solid"/>
            <a:round/>
            <a:headEnd len="sm" w="sm" type="none"/>
            <a:tailEnd len="sm" w="sm" type="none"/>
          </a:ln>
        </p:spPr>
      </p:pic>
      <p:pic>
        <p:nvPicPr>
          <p:cNvPr id="247" name="Google Shape;247;p55"/>
          <p:cNvPicPr preferRelativeResize="0"/>
          <p:nvPr/>
        </p:nvPicPr>
        <p:blipFill>
          <a:blip r:embed="rId5">
            <a:alphaModFix/>
          </a:blip>
          <a:stretch>
            <a:fillRect/>
          </a:stretch>
        </p:blipFill>
        <p:spPr>
          <a:xfrm>
            <a:off x="381088" y="1487363"/>
            <a:ext cx="4036450" cy="607575"/>
          </a:xfrm>
          <a:prstGeom prst="rect">
            <a:avLst/>
          </a:prstGeom>
          <a:noFill/>
          <a:ln cap="flat" cmpd="sng" w="9525">
            <a:solidFill>
              <a:schemeClr val="dk2"/>
            </a:solidFill>
            <a:prstDash val="solid"/>
            <a:round/>
            <a:headEnd len="sm" w="sm" type="none"/>
            <a:tailEnd len="sm" w="sm" type="none"/>
          </a:ln>
        </p:spPr>
      </p:pic>
      <p:pic>
        <p:nvPicPr>
          <p:cNvPr id="248" name="Google Shape;248;p55"/>
          <p:cNvPicPr preferRelativeResize="0"/>
          <p:nvPr/>
        </p:nvPicPr>
        <p:blipFill>
          <a:blip r:embed="rId6">
            <a:alphaModFix/>
          </a:blip>
          <a:stretch>
            <a:fillRect/>
          </a:stretch>
        </p:blipFill>
        <p:spPr>
          <a:xfrm>
            <a:off x="6879775" y="233250"/>
            <a:ext cx="2019300" cy="2019300"/>
          </a:xfrm>
          <a:prstGeom prst="rect">
            <a:avLst/>
          </a:prstGeom>
          <a:noFill/>
          <a:ln cap="flat" cmpd="sng" w="9525">
            <a:solidFill>
              <a:schemeClr val="dk2"/>
            </a:solidFill>
            <a:prstDash val="solid"/>
            <a:round/>
            <a:headEnd len="sm" w="sm" type="none"/>
            <a:tailEnd len="sm" w="sm" type="none"/>
          </a:ln>
        </p:spPr>
      </p:pic>
      <p:pic>
        <p:nvPicPr>
          <p:cNvPr id="249" name="Google Shape;249;p55"/>
          <p:cNvPicPr preferRelativeResize="0"/>
          <p:nvPr/>
        </p:nvPicPr>
        <p:blipFill>
          <a:blip r:embed="rId7">
            <a:alphaModFix/>
          </a:blip>
          <a:stretch>
            <a:fillRect/>
          </a:stretch>
        </p:blipFill>
        <p:spPr>
          <a:xfrm>
            <a:off x="4816911" y="629300"/>
            <a:ext cx="1840774" cy="1227200"/>
          </a:xfrm>
          <a:prstGeom prst="rect">
            <a:avLst/>
          </a:prstGeom>
          <a:noFill/>
          <a:ln cap="flat" cmpd="sng" w="9525">
            <a:solidFill>
              <a:schemeClr val="dk2"/>
            </a:solidFill>
            <a:prstDash val="solid"/>
            <a:round/>
            <a:headEnd len="sm" w="sm" type="none"/>
            <a:tailEnd len="sm" w="sm" type="none"/>
          </a:ln>
        </p:spPr>
      </p:pic>
      <p:pic>
        <p:nvPicPr>
          <p:cNvPr id="250" name="Google Shape;250;p55"/>
          <p:cNvPicPr preferRelativeResize="0"/>
          <p:nvPr/>
        </p:nvPicPr>
        <p:blipFill>
          <a:blip r:embed="rId8">
            <a:alphaModFix/>
          </a:blip>
          <a:stretch>
            <a:fillRect/>
          </a:stretch>
        </p:blipFill>
        <p:spPr>
          <a:xfrm>
            <a:off x="4417513" y="3119700"/>
            <a:ext cx="4393852" cy="1684000"/>
          </a:xfrm>
          <a:prstGeom prst="rect">
            <a:avLst/>
          </a:prstGeom>
          <a:noFill/>
          <a:ln cap="flat" cmpd="sng" w="9525">
            <a:solidFill>
              <a:schemeClr val="dk2"/>
            </a:solidFill>
            <a:prstDash val="solid"/>
            <a:round/>
            <a:headEnd len="sm" w="sm" type="none"/>
            <a:tailEnd len="sm" w="sm" type="none"/>
          </a:ln>
        </p:spPr>
      </p:pic>
      <p:pic>
        <p:nvPicPr>
          <p:cNvPr id="251" name="Google Shape;251;p55"/>
          <p:cNvPicPr preferRelativeResize="0"/>
          <p:nvPr/>
        </p:nvPicPr>
        <p:blipFill>
          <a:blip r:embed="rId9">
            <a:alphaModFix/>
          </a:blip>
          <a:stretch>
            <a:fillRect/>
          </a:stretch>
        </p:blipFill>
        <p:spPr>
          <a:xfrm>
            <a:off x="2582126" y="3026263"/>
            <a:ext cx="1593725" cy="1870875"/>
          </a:xfrm>
          <a:prstGeom prst="rect">
            <a:avLst/>
          </a:prstGeom>
          <a:noFill/>
          <a:ln cap="flat" cmpd="sng" w="9525">
            <a:solidFill>
              <a:schemeClr val="dk2"/>
            </a:solidFill>
            <a:prstDash val="solid"/>
            <a:round/>
            <a:headEnd len="sm" w="sm" type="none"/>
            <a:tailEnd len="sm" w="sm" type="none"/>
          </a:ln>
        </p:spPr>
      </p:pic>
      <p:pic>
        <p:nvPicPr>
          <p:cNvPr id="252" name="Google Shape;252;p55"/>
          <p:cNvPicPr preferRelativeResize="0"/>
          <p:nvPr/>
        </p:nvPicPr>
        <p:blipFill>
          <a:blip r:embed="rId10">
            <a:alphaModFix/>
          </a:blip>
          <a:stretch>
            <a:fillRect/>
          </a:stretch>
        </p:blipFill>
        <p:spPr>
          <a:xfrm>
            <a:off x="351137" y="2382350"/>
            <a:ext cx="8441738" cy="6075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C4125"/>
                </a:solidFill>
              </a:rPr>
              <a:t>Guiding Questions</a:t>
            </a:r>
            <a:endParaRPr b="1">
              <a:solidFill>
                <a:srgbClr val="CC4125"/>
              </a:solidFill>
            </a:endParaRPr>
          </a:p>
        </p:txBody>
      </p:sp>
      <p:sp>
        <p:nvSpPr>
          <p:cNvPr id="258" name="Google Shape;258;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AutoNum type="arabicPeriod"/>
            </a:pPr>
            <a:r>
              <a:rPr lang="en" sz="2400">
                <a:solidFill>
                  <a:schemeClr val="dk1"/>
                </a:solidFill>
              </a:rPr>
              <a:t>What aspects of online learning can make peer engagement particularly effective?  </a:t>
            </a:r>
            <a:endParaRPr sz="2400">
              <a:solidFill>
                <a:schemeClr val="dk1"/>
              </a:solidFill>
            </a:endParaRPr>
          </a:p>
          <a:p>
            <a:pPr indent="0" lvl="0" marL="457200" rtl="0" algn="l">
              <a:lnSpc>
                <a:spcPct val="100000"/>
              </a:lnSpc>
              <a:spcBef>
                <a:spcPts val="1000"/>
              </a:spcBef>
              <a:spcAft>
                <a:spcPts val="0"/>
              </a:spcAft>
              <a:buNone/>
            </a:pPr>
            <a:r>
              <a:t/>
            </a:r>
            <a:endParaRPr sz="2400">
              <a:solidFill>
                <a:schemeClr val="dk1"/>
              </a:solidFill>
            </a:endParaRPr>
          </a:p>
          <a:p>
            <a:pPr indent="-381000" lvl="0" marL="457200" rtl="0" algn="l">
              <a:lnSpc>
                <a:spcPct val="100000"/>
              </a:lnSpc>
              <a:spcBef>
                <a:spcPts val="1000"/>
              </a:spcBef>
              <a:spcAft>
                <a:spcPts val="0"/>
              </a:spcAft>
              <a:buClr>
                <a:schemeClr val="dk1"/>
              </a:buClr>
              <a:buSzPts val="2400"/>
              <a:buAutoNum type="arabicPeriod"/>
            </a:pPr>
            <a:r>
              <a:rPr lang="en" sz="2400">
                <a:solidFill>
                  <a:schemeClr val="dk1"/>
                </a:solidFill>
              </a:rPr>
              <a:t>What aspects of peer engagement can make online learning particularly effective?  </a:t>
            </a:r>
            <a:endParaRPr sz="2400">
              <a:solidFill>
                <a:schemeClr val="dk1"/>
              </a:solidFill>
            </a:endParaRPr>
          </a:p>
          <a:p>
            <a:pPr indent="0" lvl="0" marL="457200" rtl="0" algn="l">
              <a:lnSpc>
                <a:spcPct val="100000"/>
              </a:lnSpc>
              <a:spcBef>
                <a:spcPts val="1000"/>
              </a:spcBef>
              <a:spcAft>
                <a:spcPts val="0"/>
              </a:spcAft>
              <a:buNone/>
            </a:pPr>
            <a:r>
              <a:t/>
            </a:r>
            <a:endParaRPr sz="2400">
              <a:solidFill>
                <a:schemeClr val="dk1"/>
              </a:solidFill>
            </a:endParaRPr>
          </a:p>
          <a:p>
            <a:pPr indent="-381000" lvl="0" marL="457200" rtl="0" algn="l">
              <a:lnSpc>
                <a:spcPct val="100000"/>
              </a:lnSpc>
              <a:spcBef>
                <a:spcPts val="1000"/>
              </a:spcBef>
              <a:spcAft>
                <a:spcPts val="1000"/>
              </a:spcAft>
              <a:buClr>
                <a:schemeClr val="dk1"/>
              </a:buClr>
              <a:buSzPts val="2400"/>
              <a:buAutoNum type="arabicPeriod"/>
            </a:pPr>
            <a:r>
              <a:rPr lang="en" sz="2400">
                <a:solidFill>
                  <a:schemeClr val="dk1"/>
                </a:solidFill>
              </a:rPr>
              <a:t>What tools and approaches can help leverage the benefits of peer learning online?</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5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CC4125"/>
                </a:solidFill>
              </a:rPr>
              <a:t>Bharat Anand (HBS)</a:t>
            </a:r>
            <a:endParaRPr b="1">
              <a:solidFill>
                <a:srgbClr val="CC412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58"/>
          <p:cNvPicPr preferRelativeResize="0"/>
          <p:nvPr/>
        </p:nvPicPr>
        <p:blipFill rotWithShape="1">
          <a:blip r:embed="rId3">
            <a:alphaModFix/>
          </a:blip>
          <a:srcRect b="0" l="0" r="0" t="21567"/>
          <a:stretch/>
        </p:blipFill>
        <p:spPr>
          <a:xfrm>
            <a:off x="4524988" y="757230"/>
            <a:ext cx="3551247" cy="1907911"/>
          </a:xfrm>
          <a:prstGeom prst="rect">
            <a:avLst/>
          </a:prstGeom>
          <a:noFill/>
          <a:ln>
            <a:noFill/>
          </a:ln>
        </p:spPr>
      </p:pic>
      <p:pic>
        <p:nvPicPr>
          <p:cNvPr id="270" name="Google Shape;270;p58"/>
          <p:cNvPicPr preferRelativeResize="0"/>
          <p:nvPr/>
        </p:nvPicPr>
        <p:blipFill rotWithShape="1">
          <a:blip r:embed="rId4">
            <a:alphaModFix/>
          </a:blip>
          <a:srcRect b="10685" l="2698" r="8236" t="5553"/>
          <a:stretch/>
        </p:blipFill>
        <p:spPr>
          <a:xfrm>
            <a:off x="4524988" y="3063611"/>
            <a:ext cx="4059763" cy="1727727"/>
          </a:xfrm>
          <a:prstGeom prst="rect">
            <a:avLst/>
          </a:prstGeom>
          <a:noFill/>
          <a:ln>
            <a:noFill/>
          </a:ln>
        </p:spPr>
      </p:pic>
      <p:pic>
        <p:nvPicPr>
          <p:cNvPr id="271" name="Google Shape;271;p58"/>
          <p:cNvPicPr preferRelativeResize="0"/>
          <p:nvPr/>
        </p:nvPicPr>
        <p:blipFill rotWithShape="1">
          <a:blip r:embed="rId5">
            <a:alphaModFix/>
          </a:blip>
          <a:srcRect b="7640" l="0" r="12851" t="0"/>
          <a:stretch/>
        </p:blipFill>
        <p:spPr>
          <a:xfrm>
            <a:off x="313239" y="3063611"/>
            <a:ext cx="3584589" cy="1929227"/>
          </a:xfrm>
          <a:prstGeom prst="rect">
            <a:avLst/>
          </a:prstGeom>
          <a:noFill/>
          <a:ln cap="flat" cmpd="sng" w="9525">
            <a:solidFill>
              <a:schemeClr val="lt2"/>
            </a:solidFill>
            <a:prstDash val="solid"/>
            <a:round/>
            <a:headEnd len="sm" w="sm" type="none"/>
            <a:tailEnd len="sm" w="sm" type="none"/>
          </a:ln>
        </p:spPr>
      </p:pic>
      <p:pic>
        <p:nvPicPr>
          <p:cNvPr id="272" name="Google Shape;272;p58"/>
          <p:cNvPicPr preferRelativeResize="0"/>
          <p:nvPr/>
        </p:nvPicPr>
        <p:blipFill rotWithShape="1">
          <a:blip r:embed="rId6">
            <a:alphaModFix/>
          </a:blip>
          <a:srcRect b="0" l="0" r="0" t="0"/>
          <a:stretch/>
        </p:blipFill>
        <p:spPr>
          <a:xfrm>
            <a:off x="155190" y="837147"/>
            <a:ext cx="3900686" cy="1962398"/>
          </a:xfrm>
          <a:prstGeom prst="rect">
            <a:avLst/>
          </a:prstGeom>
          <a:noFill/>
          <a:ln>
            <a:noFill/>
          </a:ln>
        </p:spPr>
      </p:pic>
      <p:sp>
        <p:nvSpPr>
          <p:cNvPr id="273" name="Google Shape;273;p58"/>
          <p:cNvSpPr txBox="1"/>
          <p:nvPr>
            <p:ph idx="4294967295" type="title"/>
          </p:nvPr>
        </p:nvSpPr>
        <p:spPr>
          <a:xfrm>
            <a:off x="334567" y="100229"/>
            <a:ext cx="9144000" cy="857400"/>
          </a:xfrm>
          <a:prstGeom prst="rect">
            <a:avLst/>
          </a:prstGeom>
          <a:noFill/>
          <a:ln>
            <a:noFill/>
          </a:ln>
        </p:spPr>
        <p:txBody>
          <a:bodyPr anchorCtr="0" anchor="ctr" bIns="45700" lIns="91425" spcFirstLastPara="1" rIns="91425" wrap="square" tIns="45700">
            <a:noAutofit/>
          </a:bodyPr>
          <a:lstStyle/>
          <a:p>
            <a:pPr indent="0" lvl="0" marL="0" rtl="0" algn="l">
              <a:lnSpc>
                <a:spcPct val="130000"/>
              </a:lnSpc>
              <a:spcBef>
                <a:spcPts val="0"/>
              </a:spcBef>
              <a:spcAft>
                <a:spcPts val="0"/>
              </a:spcAft>
              <a:buSzPts val="1400"/>
              <a:buNone/>
            </a:pPr>
            <a:r>
              <a:rPr lang="en" sz="2800">
                <a:solidFill>
                  <a:srgbClr val="CC4125"/>
                </a:solidFill>
              </a:rPr>
              <a:t>HBSO: Peer Learning (Asynchronous)</a:t>
            </a:r>
            <a:endParaRPr sz="2800">
              <a:solidFill>
                <a:srgbClr val="CC412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02evolve">
  <a:themeElements>
    <a:clrScheme name="">
      <a:dk1>
        <a:srgbClr val="000000"/>
      </a:dk1>
      <a:lt1>
        <a:srgbClr val="FFFFFF"/>
      </a:lt1>
      <a:dk2>
        <a:srgbClr val="F19289"/>
      </a:dk2>
      <a:lt2>
        <a:srgbClr val="96D468"/>
      </a:lt2>
      <a:accent1>
        <a:srgbClr val="A9256C"/>
      </a:accent1>
      <a:accent2>
        <a:srgbClr val="389994"/>
      </a:accent2>
      <a:accent3>
        <a:srgbClr val="FFFFFF"/>
      </a:accent3>
      <a:accent4>
        <a:srgbClr val="000000"/>
      </a:accent4>
      <a:accent5>
        <a:srgbClr val="D1ACBA"/>
      </a:accent5>
      <a:accent6>
        <a:srgbClr val="328A86"/>
      </a:accent6>
      <a:hlink>
        <a:srgbClr val="FDDB51"/>
      </a:hlink>
      <a:folHlink>
        <a:srgbClr val="718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8_02evolve">
  <a:themeElements>
    <a:clrScheme name="">
      <a:dk1>
        <a:srgbClr val="000000"/>
      </a:dk1>
      <a:lt1>
        <a:srgbClr val="FFFFFF"/>
      </a:lt1>
      <a:dk2>
        <a:srgbClr val="F19289"/>
      </a:dk2>
      <a:lt2>
        <a:srgbClr val="96D468"/>
      </a:lt2>
      <a:accent1>
        <a:srgbClr val="A9256C"/>
      </a:accent1>
      <a:accent2>
        <a:srgbClr val="389994"/>
      </a:accent2>
      <a:accent3>
        <a:srgbClr val="FFFFFF"/>
      </a:accent3>
      <a:accent4>
        <a:srgbClr val="000000"/>
      </a:accent4>
      <a:accent5>
        <a:srgbClr val="D1ACBA"/>
      </a:accent5>
      <a:accent6>
        <a:srgbClr val="328A86"/>
      </a:accent6>
      <a:hlink>
        <a:srgbClr val="FDDB51"/>
      </a:hlink>
      <a:folHlink>
        <a:srgbClr val="718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